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5" r:id="rId4"/>
    <p:sldId id="259" r:id="rId5"/>
    <p:sldId id="266" r:id="rId6"/>
    <p:sldId id="260" r:id="rId7"/>
    <p:sldId id="267" r:id="rId8"/>
    <p:sldId id="261" r:id="rId9"/>
    <p:sldId id="262" r:id="rId10"/>
    <p:sldId id="263" r:id="rId11"/>
    <p:sldId id="268" r:id="rId1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4609"/>
  </p:normalViewPr>
  <p:slideViewPr>
    <p:cSldViewPr snapToGrid="0">
      <p:cViewPr>
        <p:scale>
          <a:sx n="120" d="100"/>
          <a:sy n="120" d="100"/>
        </p:scale>
        <p:origin x="9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12.jp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image" Target="../media/image12.jp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92AB3-236B-49F5-8659-8944EA5A997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F8F32C49-A68F-4A0D-AF68-212795A11A7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L" b="0" i="0" dirty="0"/>
            <a:t>IBM</a:t>
          </a:r>
          <a:endParaRPr lang="en-US" dirty="0"/>
        </a:p>
      </dgm:t>
    </dgm:pt>
    <dgm:pt modelId="{6010F397-B39C-4557-AAB4-9CF3B11121BB}" type="parTrans" cxnId="{537C75DC-AFF2-44D5-B529-28169FDFCDA1}">
      <dgm:prSet/>
      <dgm:spPr/>
      <dgm:t>
        <a:bodyPr/>
        <a:lstStyle/>
        <a:p>
          <a:endParaRPr lang="en-US"/>
        </a:p>
      </dgm:t>
    </dgm:pt>
    <dgm:pt modelId="{8B953313-6982-4DB7-ADE2-24D303C37499}" type="sibTrans" cxnId="{537C75DC-AFF2-44D5-B529-28169FDFCDA1}">
      <dgm:prSet/>
      <dgm:spPr/>
      <dgm:t>
        <a:bodyPr/>
        <a:lstStyle/>
        <a:p>
          <a:endParaRPr lang="en-US"/>
        </a:p>
      </dgm:t>
    </dgm:pt>
    <dgm:pt modelId="{83865A2A-7E8C-4AA4-9327-926B86BFEA7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L" b="0" i="0" dirty="0"/>
            <a:t>Google Quantum AI</a:t>
          </a:r>
          <a:endParaRPr lang="en-US" dirty="0"/>
        </a:p>
      </dgm:t>
    </dgm:pt>
    <dgm:pt modelId="{E360AC95-1E79-4395-B13F-BCC4F1E2001C}" type="parTrans" cxnId="{221F181F-F72F-41E6-98A9-09F2BADEC96F}">
      <dgm:prSet/>
      <dgm:spPr/>
      <dgm:t>
        <a:bodyPr/>
        <a:lstStyle/>
        <a:p>
          <a:endParaRPr lang="en-US"/>
        </a:p>
      </dgm:t>
    </dgm:pt>
    <dgm:pt modelId="{7CA4F399-D374-4307-930E-126AA5428C05}" type="sibTrans" cxnId="{221F181F-F72F-41E6-98A9-09F2BADEC96F}">
      <dgm:prSet/>
      <dgm:spPr/>
      <dgm:t>
        <a:bodyPr/>
        <a:lstStyle/>
        <a:p>
          <a:endParaRPr lang="en-US"/>
        </a:p>
      </dgm:t>
    </dgm:pt>
    <dgm:pt modelId="{B93F7587-ED6C-4D05-B19F-307E172BDBD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L" b="0" i="0" dirty="0"/>
            <a:t>Microsoft</a:t>
          </a:r>
          <a:endParaRPr lang="en-US" dirty="0"/>
        </a:p>
      </dgm:t>
    </dgm:pt>
    <dgm:pt modelId="{9BFDB5BB-6589-4AB6-B47F-586A0C3F2D33}" type="parTrans" cxnId="{2F262430-9CB5-426A-9000-0EAEDA90FA30}">
      <dgm:prSet/>
      <dgm:spPr/>
      <dgm:t>
        <a:bodyPr/>
        <a:lstStyle/>
        <a:p>
          <a:endParaRPr lang="en-US"/>
        </a:p>
      </dgm:t>
    </dgm:pt>
    <dgm:pt modelId="{03E7112B-B432-4685-9761-A779447DB2EA}" type="sibTrans" cxnId="{2F262430-9CB5-426A-9000-0EAEDA90FA30}">
      <dgm:prSet/>
      <dgm:spPr/>
      <dgm:t>
        <a:bodyPr/>
        <a:lstStyle/>
        <a:p>
          <a:endParaRPr lang="en-US"/>
        </a:p>
      </dgm:t>
    </dgm:pt>
    <dgm:pt modelId="{9DC4438F-A2DA-4095-A553-A46DCABE1D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L" b="0" i="0" dirty="0"/>
            <a:t>AWS</a:t>
          </a:r>
          <a:endParaRPr lang="en-US" dirty="0"/>
        </a:p>
      </dgm:t>
    </dgm:pt>
    <dgm:pt modelId="{C7B2C706-9222-4BD9-8BC0-C96945654B93}" type="parTrans" cxnId="{BF1E7ECD-07EE-4058-9F8B-3E30BC507081}">
      <dgm:prSet/>
      <dgm:spPr/>
      <dgm:t>
        <a:bodyPr/>
        <a:lstStyle/>
        <a:p>
          <a:endParaRPr lang="en-US"/>
        </a:p>
      </dgm:t>
    </dgm:pt>
    <dgm:pt modelId="{0143ADA2-89EB-4A5A-838A-FD37391D4222}" type="sibTrans" cxnId="{BF1E7ECD-07EE-4058-9F8B-3E30BC507081}">
      <dgm:prSet/>
      <dgm:spPr/>
      <dgm:t>
        <a:bodyPr/>
        <a:lstStyle/>
        <a:p>
          <a:endParaRPr lang="en-US"/>
        </a:p>
      </dgm:t>
    </dgm:pt>
    <dgm:pt modelId="{149753CD-6AE0-4F39-8E1B-14EE750CD63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L" b="0" i="0" dirty="0"/>
            <a:t>Alibaba </a:t>
          </a:r>
          <a:r>
            <a:rPr lang="es-CL" b="0" i="0" dirty="0" err="1"/>
            <a:t>Group</a:t>
          </a:r>
          <a:endParaRPr lang="en-US" dirty="0"/>
        </a:p>
      </dgm:t>
    </dgm:pt>
    <dgm:pt modelId="{9CE37588-55EC-4243-8D29-B67BABA41AD0}" type="parTrans" cxnId="{019C1E2B-002C-4F90-85E6-02B18839ED5F}">
      <dgm:prSet/>
      <dgm:spPr/>
      <dgm:t>
        <a:bodyPr/>
        <a:lstStyle/>
        <a:p>
          <a:endParaRPr lang="en-US"/>
        </a:p>
      </dgm:t>
    </dgm:pt>
    <dgm:pt modelId="{03778253-074F-4F12-9B1D-DA44A8614FE3}" type="sibTrans" cxnId="{019C1E2B-002C-4F90-85E6-02B18839ED5F}">
      <dgm:prSet/>
      <dgm:spPr/>
      <dgm:t>
        <a:bodyPr/>
        <a:lstStyle/>
        <a:p>
          <a:endParaRPr lang="en-US"/>
        </a:p>
      </dgm:t>
    </dgm:pt>
    <dgm:pt modelId="{C8D79AB4-B871-47F5-A173-C9A14AB6EB5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L" b="0" i="0" dirty="0"/>
            <a:t>Atos Quantum (EVIDEN)</a:t>
          </a:r>
          <a:endParaRPr lang="en-US" dirty="0"/>
        </a:p>
      </dgm:t>
    </dgm:pt>
    <dgm:pt modelId="{79C8E65F-0D69-4C68-B410-7C1EC9F03E33}" type="parTrans" cxnId="{82B4FE86-5792-4187-9751-7D8BECBA6155}">
      <dgm:prSet/>
      <dgm:spPr/>
      <dgm:t>
        <a:bodyPr/>
        <a:lstStyle/>
        <a:p>
          <a:endParaRPr lang="en-US"/>
        </a:p>
      </dgm:t>
    </dgm:pt>
    <dgm:pt modelId="{BA32DEA1-B1BF-4423-91B2-3C1544D27712}" type="sibTrans" cxnId="{82B4FE86-5792-4187-9751-7D8BECBA6155}">
      <dgm:prSet/>
      <dgm:spPr/>
      <dgm:t>
        <a:bodyPr/>
        <a:lstStyle/>
        <a:p>
          <a:endParaRPr lang="en-US"/>
        </a:p>
      </dgm:t>
    </dgm:pt>
    <dgm:pt modelId="{63886EF2-3579-4ACB-B21B-5570A5C1EB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L" b="0" i="0" dirty="0"/>
            <a:t>Baidu</a:t>
          </a:r>
          <a:endParaRPr lang="en-US" dirty="0"/>
        </a:p>
      </dgm:t>
    </dgm:pt>
    <dgm:pt modelId="{8E6351F3-8FE6-40F3-A071-0072A4A2CECD}" type="parTrans" cxnId="{88960BAE-4345-480D-B1A5-D41B04BD6C5D}">
      <dgm:prSet/>
      <dgm:spPr/>
      <dgm:t>
        <a:bodyPr/>
        <a:lstStyle/>
        <a:p>
          <a:endParaRPr lang="en-US"/>
        </a:p>
      </dgm:t>
    </dgm:pt>
    <dgm:pt modelId="{05859D1C-CD23-4A47-A1A0-A3C8C1EE5235}" type="sibTrans" cxnId="{88960BAE-4345-480D-B1A5-D41B04BD6C5D}">
      <dgm:prSet/>
      <dgm:spPr/>
      <dgm:t>
        <a:bodyPr/>
        <a:lstStyle/>
        <a:p>
          <a:endParaRPr lang="en-US"/>
        </a:p>
      </dgm:t>
    </dgm:pt>
    <dgm:pt modelId="{71148D6D-472A-8740-B5DE-C079DEC9E3B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CL" b="0" i="0" dirty="0"/>
            <a:t>Intel</a:t>
          </a:r>
          <a:endParaRPr lang="en-US" dirty="0"/>
        </a:p>
      </dgm:t>
    </dgm:pt>
    <dgm:pt modelId="{9B04D0EE-4197-8544-A00F-0DEAD3DA40E2}" type="parTrans" cxnId="{21F05E6A-4E29-1F40-8248-7E9A0F690EE9}">
      <dgm:prSet/>
      <dgm:spPr/>
      <dgm:t>
        <a:bodyPr/>
        <a:lstStyle/>
        <a:p>
          <a:endParaRPr lang="es-MX"/>
        </a:p>
      </dgm:t>
    </dgm:pt>
    <dgm:pt modelId="{7D6B555F-E846-9D4D-BDF9-FA867DC2B4A0}" type="sibTrans" cxnId="{21F05E6A-4E29-1F40-8248-7E9A0F690EE9}">
      <dgm:prSet/>
      <dgm:spPr/>
      <dgm:t>
        <a:bodyPr/>
        <a:lstStyle/>
        <a:p>
          <a:endParaRPr lang="es-MX"/>
        </a:p>
      </dgm:t>
    </dgm:pt>
    <dgm:pt modelId="{6EA25EB3-E3B4-46C3-9BAC-7119AC31E195}" type="pres">
      <dgm:prSet presAssocID="{12A92AB3-236B-49F5-8659-8944EA5A9971}" presName="root" presStyleCnt="0">
        <dgm:presLayoutVars>
          <dgm:dir/>
          <dgm:resizeHandles val="exact"/>
        </dgm:presLayoutVars>
      </dgm:prSet>
      <dgm:spPr/>
    </dgm:pt>
    <dgm:pt modelId="{3469A53A-386F-1B4A-9076-A5E54A6541F6}" type="pres">
      <dgm:prSet presAssocID="{F8F32C49-A68F-4A0D-AF68-212795A11A7A}" presName="compNode" presStyleCnt="0"/>
      <dgm:spPr/>
    </dgm:pt>
    <dgm:pt modelId="{1D8A7E1B-9143-2545-A52C-3246A0FE0C87}" type="pres">
      <dgm:prSet presAssocID="{F8F32C49-A68F-4A0D-AF68-212795A11A7A}" presName="iconRect" presStyleLbl="node1" presStyleIdx="0" presStyleCnt="8" custScaleX="242150" custScaleY="2144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46E3F51D-7535-0A44-915D-7629404F5C3B}" type="pres">
      <dgm:prSet presAssocID="{F8F32C49-A68F-4A0D-AF68-212795A11A7A}" presName="iconSpace" presStyleCnt="0"/>
      <dgm:spPr/>
    </dgm:pt>
    <dgm:pt modelId="{3DF3B59A-396A-7649-B094-356482216356}" type="pres">
      <dgm:prSet presAssocID="{F8F32C49-A68F-4A0D-AF68-212795A11A7A}" presName="parTx" presStyleLbl="revTx" presStyleIdx="0" presStyleCnt="16" custLinFactNeighborX="308" custLinFactNeighborY="76855">
        <dgm:presLayoutVars>
          <dgm:chMax val="0"/>
          <dgm:chPref val="0"/>
        </dgm:presLayoutVars>
      </dgm:prSet>
      <dgm:spPr/>
    </dgm:pt>
    <dgm:pt modelId="{AE5FDC9E-5434-4B4B-ABA5-19D5A37401DC}" type="pres">
      <dgm:prSet presAssocID="{F8F32C49-A68F-4A0D-AF68-212795A11A7A}" presName="txSpace" presStyleCnt="0"/>
      <dgm:spPr/>
    </dgm:pt>
    <dgm:pt modelId="{76DEF32B-615B-5745-B0AB-E93E1CDD2FB2}" type="pres">
      <dgm:prSet presAssocID="{F8F32C49-A68F-4A0D-AF68-212795A11A7A}" presName="desTx" presStyleLbl="revTx" presStyleIdx="1" presStyleCnt="16">
        <dgm:presLayoutVars/>
      </dgm:prSet>
      <dgm:spPr/>
    </dgm:pt>
    <dgm:pt modelId="{0A075FCF-612D-8742-A530-82C88D41985F}" type="pres">
      <dgm:prSet presAssocID="{8B953313-6982-4DB7-ADE2-24D303C37499}" presName="sibTrans" presStyleCnt="0"/>
      <dgm:spPr/>
    </dgm:pt>
    <dgm:pt modelId="{270A51A4-978F-9E43-9860-4CA45D76ADDC}" type="pres">
      <dgm:prSet presAssocID="{83865A2A-7E8C-4AA4-9327-926B86BFEA70}" presName="compNode" presStyleCnt="0"/>
      <dgm:spPr/>
    </dgm:pt>
    <dgm:pt modelId="{30390FFE-C234-2C48-8374-02A65245D578}" type="pres">
      <dgm:prSet presAssocID="{83865A2A-7E8C-4AA4-9327-926B86BFEA70}" presName="iconRect" presStyleLbl="node1" presStyleIdx="1" presStyleCnt="8" custScaleX="278415" custScaleY="28177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137C36A7-ED3D-394B-9218-2351D2477B12}" type="pres">
      <dgm:prSet presAssocID="{83865A2A-7E8C-4AA4-9327-926B86BFEA70}" presName="iconSpace" presStyleCnt="0"/>
      <dgm:spPr/>
    </dgm:pt>
    <dgm:pt modelId="{508F6C95-591F-DC4B-8885-9F303791F1F3}" type="pres">
      <dgm:prSet presAssocID="{83865A2A-7E8C-4AA4-9327-926B86BFEA70}" presName="parTx" presStyleLbl="revTx" presStyleIdx="2" presStyleCnt="16" custLinFactNeighborY="61666">
        <dgm:presLayoutVars>
          <dgm:chMax val="0"/>
          <dgm:chPref val="0"/>
        </dgm:presLayoutVars>
      </dgm:prSet>
      <dgm:spPr/>
    </dgm:pt>
    <dgm:pt modelId="{80193296-77D7-6143-A317-D63DDA6564B4}" type="pres">
      <dgm:prSet presAssocID="{83865A2A-7E8C-4AA4-9327-926B86BFEA70}" presName="txSpace" presStyleCnt="0"/>
      <dgm:spPr/>
    </dgm:pt>
    <dgm:pt modelId="{83AF2A5D-5481-9441-8311-EA0CBBAE8F5C}" type="pres">
      <dgm:prSet presAssocID="{83865A2A-7E8C-4AA4-9327-926B86BFEA70}" presName="desTx" presStyleLbl="revTx" presStyleIdx="3" presStyleCnt="16">
        <dgm:presLayoutVars/>
      </dgm:prSet>
      <dgm:spPr/>
    </dgm:pt>
    <dgm:pt modelId="{75ABCCEB-AFBA-D24E-95ED-A4F294135FC2}" type="pres">
      <dgm:prSet presAssocID="{7CA4F399-D374-4307-930E-126AA5428C05}" presName="sibTrans" presStyleCnt="0"/>
      <dgm:spPr/>
    </dgm:pt>
    <dgm:pt modelId="{D170574F-86C8-6047-9F73-4EE59C6BD7F7}" type="pres">
      <dgm:prSet presAssocID="{B93F7587-ED6C-4D05-B19F-307E172BDBD1}" presName="compNode" presStyleCnt="0"/>
      <dgm:spPr/>
    </dgm:pt>
    <dgm:pt modelId="{9A6D3C48-EFE5-7240-87B3-CB47DCDEE4B1}" type="pres">
      <dgm:prSet presAssocID="{B93F7587-ED6C-4D05-B19F-307E172BDBD1}" presName="iconRect" presStyleLbl="node1" presStyleIdx="2" presStyleCnt="8" custScaleX="235840" custScaleY="23889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5D219B9-5942-CF46-A4A3-5DFF74DE2B48}" type="pres">
      <dgm:prSet presAssocID="{B93F7587-ED6C-4D05-B19F-307E172BDBD1}" presName="iconSpace" presStyleCnt="0"/>
      <dgm:spPr/>
    </dgm:pt>
    <dgm:pt modelId="{8C33F5FC-775D-6841-AF2C-4A651BEDEC98}" type="pres">
      <dgm:prSet presAssocID="{B93F7587-ED6C-4D05-B19F-307E172BDBD1}" presName="parTx" presStyleLbl="revTx" presStyleIdx="4" presStyleCnt="16" custLinFactY="2702" custLinFactNeighborY="100000">
        <dgm:presLayoutVars>
          <dgm:chMax val="0"/>
          <dgm:chPref val="0"/>
        </dgm:presLayoutVars>
      </dgm:prSet>
      <dgm:spPr/>
    </dgm:pt>
    <dgm:pt modelId="{750F127D-0DB3-7C4E-81EF-F70B41C3C4EB}" type="pres">
      <dgm:prSet presAssocID="{B93F7587-ED6C-4D05-B19F-307E172BDBD1}" presName="txSpace" presStyleCnt="0"/>
      <dgm:spPr/>
    </dgm:pt>
    <dgm:pt modelId="{37E33D13-09ED-1A49-B8A7-D5CBD5D2C48C}" type="pres">
      <dgm:prSet presAssocID="{B93F7587-ED6C-4D05-B19F-307E172BDBD1}" presName="desTx" presStyleLbl="revTx" presStyleIdx="5" presStyleCnt="16">
        <dgm:presLayoutVars/>
      </dgm:prSet>
      <dgm:spPr/>
    </dgm:pt>
    <dgm:pt modelId="{FF2832D5-5C3D-4A4A-AC7B-1186F6DD91A5}" type="pres">
      <dgm:prSet presAssocID="{03E7112B-B432-4685-9761-A779447DB2EA}" presName="sibTrans" presStyleCnt="0"/>
      <dgm:spPr/>
    </dgm:pt>
    <dgm:pt modelId="{B1E05EA2-8F60-7441-81A2-D1446CED8A49}" type="pres">
      <dgm:prSet presAssocID="{9DC4438F-A2DA-4095-A553-A46DCABE1D37}" presName="compNode" presStyleCnt="0"/>
      <dgm:spPr/>
    </dgm:pt>
    <dgm:pt modelId="{B94E7BFE-6E5A-FF4B-93AE-F72784D8F201}" type="pres">
      <dgm:prSet presAssocID="{9DC4438F-A2DA-4095-A553-A46DCABE1D37}" presName="iconRect" presStyleLbl="node1" presStyleIdx="3" presStyleCnt="8" custScaleX="200759" custScaleY="19047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5A31FFF-E3D3-5649-AC73-2277A7EA941D}" type="pres">
      <dgm:prSet presAssocID="{9DC4438F-A2DA-4095-A553-A46DCABE1D37}" presName="iconSpace" presStyleCnt="0"/>
      <dgm:spPr/>
    </dgm:pt>
    <dgm:pt modelId="{1FC8E984-0657-5746-AE68-8FF0C177553C}" type="pres">
      <dgm:prSet presAssocID="{9DC4438F-A2DA-4095-A553-A46DCABE1D37}" presName="parTx" presStyleLbl="revTx" presStyleIdx="6" presStyleCnt="16" custLinFactY="2702" custLinFactNeighborY="100000">
        <dgm:presLayoutVars>
          <dgm:chMax val="0"/>
          <dgm:chPref val="0"/>
        </dgm:presLayoutVars>
      </dgm:prSet>
      <dgm:spPr/>
    </dgm:pt>
    <dgm:pt modelId="{1FCC8938-E083-DD4A-86E1-6BA5792A3EE9}" type="pres">
      <dgm:prSet presAssocID="{9DC4438F-A2DA-4095-A553-A46DCABE1D37}" presName="txSpace" presStyleCnt="0"/>
      <dgm:spPr/>
    </dgm:pt>
    <dgm:pt modelId="{AAD27650-4BEE-B440-880C-C06F2AE85FEA}" type="pres">
      <dgm:prSet presAssocID="{9DC4438F-A2DA-4095-A553-A46DCABE1D37}" presName="desTx" presStyleLbl="revTx" presStyleIdx="7" presStyleCnt="16">
        <dgm:presLayoutVars/>
      </dgm:prSet>
      <dgm:spPr/>
    </dgm:pt>
    <dgm:pt modelId="{F4DDAC17-BF55-7D4E-8EF9-3E323F429F22}" type="pres">
      <dgm:prSet presAssocID="{0143ADA2-89EB-4A5A-838A-FD37391D4222}" presName="sibTrans" presStyleCnt="0"/>
      <dgm:spPr/>
    </dgm:pt>
    <dgm:pt modelId="{E00250EC-89A4-F844-8DEE-6D4DF4FB1BF6}" type="pres">
      <dgm:prSet presAssocID="{149753CD-6AE0-4F39-8E1B-14EE750CD634}" presName="compNode" presStyleCnt="0"/>
      <dgm:spPr/>
    </dgm:pt>
    <dgm:pt modelId="{7A670260-8429-7B45-AE84-B2D44AE75E09}" type="pres">
      <dgm:prSet presAssocID="{149753CD-6AE0-4F39-8E1B-14EE750CD634}" presName="iconRect" presStyleLbl="node1" presStyleIdx="4" presStyleCnt="8" custScaleX="229231" custScaleY="18723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3E47A73D-9189-9643-B896-9FD4F9541278}" type="pres">
      <dgm:prSet presAssocID="{149753CD-6AE0-4F39-8E1B-14EE750CD634}" presName="iconSpace" presStyleCnt="0"/>
      <dgm:spPr/>
    </dgm:pt>
    <dgm:pt modelId="{B7E0E999-E266-7A41-B016-E233EEAAA4C3}" type="pres">
      <dgm:prSet presAssocID="{149753CD-6AE0-4F39-8E1B-14EE750CD634}" presName="parTx" presStyleLbl="revTx" presStyleIdx="8" presStyleCnt="16" custLinFactNeighborX="-3923" custLinFactNeighborY="83009">
        <dgm:presLayoutVars>
          <dgm:chMax val="0"/>
          <dgm:chPref val="0"/>
        </dgm:presLayoutVars>
      </dgm:prSet>
      <dgm:spPr/>
    </dgm:pt>
    <dgm:pt modelId="{A1976978-C915-654B-9C36-73346EA02308}" type="pres">
      <dgm:prSet presAssocID="{149753CD-6AE0-4F39-8E1B-14EE750CD634}" presName="txSpace" presStyleCnt="0"/>
      <dgm:spPr/>
    </dgm:pt>
    <dgm:pt modelId="{3820DF2C-232C-4B41-9C0D-6B7AB6463D99}" type="pres">
      <dgm:prSet presAssocID="{149753CD-6AE0-4F39-8E1B-14EE750CD634}" presName="desTx" presStyleLbl="revTx" presStyleIdx="9" presStyleCnt="16">
        <dgm:presLayoutVars/>
      </dgm:prSet>
      <dgm:spPr/>
    </dgm:pt>
    <dgm:pt modelId="{1E238BE9-A539-7940-B056-803C28EF648F}" type="pres">
      <dgm:prSet presAssocID="{03778253-074F-4F12-9B1D-DA44A8614FE3}" presName="sibTrans" presStyleCnt="0"/>
      <dgm:spPr/>
    </dgm:pt>
    <dgm:pt modelId="{833146B4-908A-C049-A597-554C2E10A6F3}" type="pres">
      <dgm:prSet presAssocID="{C8D79AB4-B871-47F5-A173-C9A14AB6EB5B}" presName="compNode" presStyleCnt="0"/>
      <dgm:spPr/>
    </dgm:pt>
    <dgm:pt modelId="{386FFD8F-DA7B-EB4E-A948-7470A69D9F92}" type="pres">
      <dgm:prSet presAssocID="{C8D79AB4-B871-47F5-A173-C9A14AB6EB5B}" presName="iconRect" presStyleLbl="node1" presStyleIdx="5" presStyleCnt="8" custScaleX="236166" custScaleY="26284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61A0AFFD-7D1C-1143-88AC-C17C31A3F251}" type="pres">
      <dgm:prSet presAssocID="{C8D79AB4-B871-47F5-A173-C9A14AB6EB5B}" presName="iconSpace" presStyleCnt="0"/>
      <dgm:spPr/>
    </dgm:pt>
    <dgm:pt modelId="{D4E9DF89-2B2B-194E-BD2A-C9BC833D319D}" type="pres">
      <dgm:prSet presAssocID="{C8D79AB4-B871-47F5-A173-C9A14AB6EB5B}" presName="parTx" presStyleLbl="revTx" presStyleIdx="10" presStyleCnt="16" custLinFactNeighborY="65939">
        <dgm:presLayoutVars>
          <dgm:chMax val="0"/>
          <dgm:chPref val="0"/>
        </dgm:presLayoutVars>
      </dgm:prSet>
      <dgm:spPr/>
    </dgm:pt>
    <dgm:pt modelId="{47F24CBA-97E7-C74C-9C04-0A4D7EC7E280}" type="pres">
      <dgm:prSet presAssocID="{C8D79AB4-B871-47F5-A173-C9A14AB6EB5B}" presName="txSpace" presStyleCnt="0"/>
      <dgm:spPr/>
    </dgm:pt>
    <dgm:pt modelId="{DBA5E14B-5874-C44A-B6E6-ED5C24B35218}" type="pres">
      <dgm:prSet presAssocID="{C8D79AB4-B871-47F5-A173-C9A14AB6EB5B}" presName="desTx" presStyleLbl="revTx" presStyleIdx="11" presStyleCnt="16">
        <dgm:presLayoutVars/>
      </dgm:prSet>
      <dgm:spPr/>
    </dgm:pt>
    <dgm:pt modelId="{65B1132C-E1BE-E244-9827-7940484C763E}" type="pres">
      <dgm:prSet presAssocID="{BA32DEA1-B1BF-4423-91B2-3C1544D27712}" presName="sibTrans" presStyleCnt="0"/>
      <dgm:spPr/>
    </dgm:pt>
    <dgm:pt modelId="{A9313FAF-7105-ED4C-AA1C-C6F773DA4119}" type="pres">
      <dgm:prSet presAssocID="{63886EF2-3579-4ACB-B21B-5570A5C1EB54}" presName="compNode" presStyleCnt="0"/>
      <dgm:spPr/>
    </dgm:pt>
    <dgm:pt modelId="{E8C4EBB3-AA88-834D-BB5F-A22929E693E4}" type="pres">
      <dgm:prSet presAssocID="{63886EF2-3579-4ACB-B21B-5570A5C1EB54}" presName="iconRect" presStyleLbl="node1" presStyleIdx="6" presStyleCnt="8" custScaleX="226949" custScaleY="171573" custLinFactNeighborY="2533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655465F8-3FA2-2847-B928-208E16587831}" type="pres">
      <dgm:prSet presAssocID="{63886EF2-3579-4ACB-B21B-5570A5C1EB54}" presName="iconSpace" presStyleCnt="0"/>
      <dgm:spPr/>
    </dgm:pt>
    <dgm:pt modelId="{6A2325D0-3BE4-F64E-8350-66C1055DCD9D}" type="pres">
      <dgm:prSet presAssocID="{63886EF2-3579-4ACB-B21B-5570A5C1EB54}" presName="parTx" presStyleLbl="revTx" presStyleIdx="12" presStyleCnt="16" custLinFactNeighborX="-2826" custLinFactNeighborY="86544">
        <dgm:presLayoutVars>
          <dgm:chMax val="0"/>
          <dgm:chPref val="0"/>
        </dgm:presLayoutVars>
      </dgm:prSet>
      <dgm:spPr/>
    </dgm:pt>
    <dgm:pt modelId="{F718307A-6CDF-9B4C-98DE-E8798E84AB68}" type="pres">
      <dgm:prSet presAssocID="{63886EF2-3579-4ACB-B21B-5570A5C1EB54}" presName="txSpace" presStyleCnt="0"/>
      <dgm:spPr/>
    </dgm:pt>
    <dgm:pt modelId="{51A2A224-9992-9E4F-8663-7EF61ECEB07E}" type="pres">
      <dgm:prSet presAssocID="{63886EF2-3579-4ACB-B21B-5570A5C1EB54}" presName="desTx" presStyleLbl="revTx" presStyleIdx="13" presStyleCnt="16">
        <dgm:presLayoutVars/>
      </dgm:prSet>
      <dgm:spPr/>
    </dgm:pt>
    <dgm:pt modelId="{871D3087-9912-F34F-99AD-02F1C5359584}" type="pres">
      <dgm:prSet presAssocID="{05859D1C-CD23-4A47-A1A0-A3C8C1EE5235}" presName="sibTrans" presStyleCnt="0"/>
      <dgm:spPr/>
    </dgm:pt>
    <dgm:pt modelId="{9D1BAC81-CFD9-CD4D-8107-AB860523A7F1}" type="pres">
      <dgm:prSet presAssocID="{71148D6D-472A-8740-B5DE-C079DEC9E3B2}" presName="compNode" presStyleCnt="0"/>
      <dgm:spPr/>
    </dgm:pt>
    <dgm:pt modelId="{9A5B57B1-AF3B-4F4C-BF4E-6B397C86BBD4}" type="pres">
      <dgm:prSet presAssocID="{71148D6D-472A-8740-B5DE-C079DEC9E3B2}" presName="iconRect" presStyleLbl="node1" presStyleIdx="7" presStyleCnt="8" custScaleX="201582" custScaleY="188740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181DF9A4-156F-5949-A5D9-7ADFC7BE46A2}" type="pres">
      <dgm:prSet presAssocID="{71148D6D-472A-8740-B5DE-C079DEC9E3B2}" presName="iconSpace" presStyleCnt="0"/>
      <dgm:spPr/>
    </dgm:pt>
    <dgm:pt modelId="{9257C21F-C6FA-4344-ACC6-F5B943B87907}" type="pres">
      <dgm:prSet presAssocID="{71148D6D-472A-8740-B5DE-C079DEC9E3B2}" presName="parTx" presStyleLbl="revTx" presStyleIdx="14" presStyleCnt="16" custLinFactNeighborX="1514" custLinFactNeighborY="82669">
        <dgm:presLayoutVars>
          <dgm:chMax val="0"/>
          <dgm:chPref val="0"/>
        </dgm:presLayoutVars>
      </dgm:prSet>
      <dgm:spPr/>
    </dgm:pt>
    <dgm:pt modelId="{C1BD96DB-E079-D84D-9AC2-A1E0D3D9CCE3}" type="pres">
      <dgm:prSet presAssocID="{71148D6D-472A-8740-B5DE-C079DEC9E3B2}" presName="txSpace" presStyleCnt="0"/>
      <dgm:spPr/>
    </dgm:pt>
    <dgm:pt modelId="{ADB6A121-187E-094B-8C24-D9819C09E9F5}" type="pres">
      <dgm:prSet presAssocID="{71148D6D-472A-8740-B5DE-C079DEC9E3B2}" presName="desTx" presStyleLbl="revTx" presStyleIdx="15" presStyleCnt="16">
        <dgm:presLayoutVars/>
      </dgm:prSet>
      <dgm:spPr/>
    </dgm:pt>
  </dgm:ptLst>
  <dgm:cxnLst>
    <dgm:cxn modelId="{221F181F-F72F-41E6-98A9-09F2BADEC96F}" srcId="{12A92AB3-236B-49F5-8659-8944EA5A9971}" destId="{83865A2A-7E8C-4AA4-9327-926B86BFEA70}" srcOrd="1" destOrd="0" parTransId="{E360AC95-1E79-4395-B13F-BCC4F1E2001C}" sibTransId="{7CA4F399-D374-4307-930E-126AA5428C05}"/>
    <dgm:cxn modelId="{019C1E2B-002C-4F90-85E6-02B18839ED5F}" srcId="{12A92AB3-236B-49F5-8659-8944EA5A9971}" destId="{149753CD-6AE0-4F39-8E1B-14EE750CD634}" srcOrd="4" destOrd="0" parTransId="{9CE37588-55EC-4243-8D29-B67BABA41AD0}" sibTransId="{03778253-074F-4F12-9B1D-DA44A8614FE3}"/>
    <dgm:cxn modelId="{2F262430-9CB5-426A-9000-0EAEDA90FA30}" srcId="{12A92AB3-236B-49F5-8659-8944EA5A9971}" destId="{B93F7587-ED6C-4D05-B19F-307E172BDBD1}" srcOrd="2" destOrd="0" parTransId="{9BFDB5BB-6589-4AB6-B47F-586A0C3F2D33}" sibTransId="{03E7112B-B432-4685-9761-A779447DB2EA}"/>
    <dgm:cxn modelId="{709C6F4D-B892-3345-9CAF-26A81E5C8C26}" type="presOf" srcId="{9DC4438F-A2DA-4095-A553-A46DCABE1D37}" destId="{1FC8E984-0657-5746-AE68-8FF0C177553C}" srcOrd="0" destOrd="0" presId="urn:microsoft.com/office/officeart/2018/5/layout/CenteredIconLabelDescriptionList"/>
    <dgm:cxn modelId="{21F05E6A-4E29-1F40-8248-7E9A0F690EE9}" srcId="{12A92AB3-236B-49F5-8659-8944EA5A9971}" destId="{71148D6D-472A-8740-B5DE-C079DEC9E3B2}" srcOrd="7" destOrd="0" parTransId="{9B04D0EE-4197-8544-A00F-0DEAD3DA40E2}" sibTransId="{7D6B555F-E846-9D4D-BDF9-FA867DC2B4A0}"/>
    <dgm:cxn modelId="{08DE7580-DF72-7548-B134-0C031EF33492}" type="presOf" srcId="{C8D79AB4-B871-47F5-A173-C9A14AB6EB5B}" destId="{D4E9DF89-2B2B-194E-BD2A-C9BC833D319D}" srcOrd="0" destOrd="0" presId="urn:microsoft.com/office/officeart/2018/5/layout/CenteredIconLabelDescriptionList"/>
    <dgm:cxn modelId="{94120581-E984-4F22-9FFC-2263F1055135}" type="presOf" srcId="{12A92AB3-236B-49F5-8659-8944EA5A9971}" destId="{6EA25EB3-E3B4-46C3-9BAC-7119AC31E195}" srcOrd="0" destOrd="0" presId="urn:microsoft.com/office/officeart/2018/5/layout/CenteredIconLabelDescriptionList"/>
    <dgm:cxn modelId="{82B4FE86-5792-4187-9751-7D8BECBA6155}" srcId="{12A92AB3-236B-49F5-8659-8944EA5A9971}" destId="{C8D79AB4-B871-47F5-A173-C9A14AB6EB5B}" srcOrd="5" destOrd="0" parTransId="{79C8E65F-0D69-4C68-B410-7C1EC9F03E33}" sibTransId="{BA32DEA1-B1BF-4423-91B2-3C1544D27712}"/>
    <dgm:cxn modelId="{B8E9218B-325D-9F47-9B51-9168EC789E4E}" type="presOf" srcId="{83865A2A-7E8C-4AA4-9327-926B86BFEA70}" destId="{508F6C95-591F-DC4B-8885-9F303791F1F3}" srcOrd="0" destOrd="0" presId="urn:microsoft.com/office/officeart/2018/5/layout/CenteredIconLabelDescriptionList"/>
    <dgm:cxn modelId="{25039895-D1D3-044E-AE07-B8C13E761977}" type="presOf" srcId="{71148D6D-472A-8740-B5DE-C079DEC9E3B2}" destId="{9257C21F-C6FA-4344-ACC6-F5B943B87907}" srcOrd="0" destOrd="0" presId="urn:microsoft.com/office/officeart/2018/5/layout/CenteredIconLabelDescriptionList"/>
    <dgm:cxn modelId="{05D566A3-EE6C-9644-867F-1AA8C89C9DEB}" type="presOf" srcId="{149753CD-6AE0-4F39-8E1B-14EE750CD634}" destId="{B7E0E999-E266-7A41-B016-E233EEAAA4C3}" srcOrd="0" destOrd="0" presId="urn:microsoft.com/office/officeart/2018/5/layout/CenteredIconLabelDescriptionList"/>
    <dgm:cxn modelId="{EE095DA6-D624-ED40-A433-9A8966813595}" type="presOf" srcId="{63886EF2-3579-4ACB-B21B-5570A5C1EB54}" destId="{6A2325D0-3BE4-F64E-8350-66C1055DCD9D}" srcOrd="0" destOrd="0" presId="urn:microsoft.com/office/officeart/2018/5/layout/CenteredIconLabelDescriptionList"/>
    <dgm:cxn modelId="{946167A8-894E-2747-86E0-F5A87A5DCA41}" type="presOf" srcId="{B93F7587-ED6C-4D05-B19F-307E172BDBD1}" destId="{8C33F5FC-775D-6841-AF2C-4A651BEDEC98}" srcOrd="0" destOrd="0" presId="urn:microsoft.com/office/officeart/2018/5/layout/CenteredIconLabelDescriptionList"/>
    <dgm:cxn modelId="{88960BAE-4345-480D-B1A5-D41B04BD6C5D}" srcId="{12A92AB3-236B-49F5-8659-8944EA5A9971}" destId="{63886EF2-3579-4ACB-B21B-5570A5C1EB54}" srcOrd="6" destOrd="0" parTransId="{8E6351F3-8FE6-40F3-A071-0072A4A2CECD}" sibTransId="{05859D1C-CD23-4A47-A1A0-A3C8C1EE5235}"/>
    <dgm:cxn modelId="{BF1E7ECD-07EE-4058-9F8B-3E30BC507081}" srcId="{12A92AB3-236B-49F5-8659-8944EA5A9971}" destId="{9DC4438F-A2DA-4095-A553-A46DCABE1D37}" srcOrd="3" destOrd="0" parTransId="{C7B2C706-9222-4BD9-8BC0-C96945654B93}" sibTransId="{0143ADA2-89EB-4A5A-838A-FD37391D4222}"/>
    <dgm:cxn modelId="{537C75DC-AFF2-44D5-B529-28169FDFCDA1}" srcId="{12A92AB3-236B-49F5-8659-8944EA5A9971}" destId="{F8F32C49-A68F-4A0D-AF68-212795A11A7A}" srcOrd="0" destOrd="0" parTransId="{6010F397-B39C-4557-AAB4-9CF3B11121BB}" sibTransId="{8B953313-6982-4DB7-ADE2-24D303C37499}"/>
    <dgm:cxn modelId="{AB9C8CFF-A722-CE41-9E0D-44E95437B112}" type="presOf" srcId="{F8F32C49-A68F-4A0D-AF68-212795A11A7A}" destId="{3DF3B59A-396A-7649-B094-356482216356}" srcOrd="0" destOrd="0" presId="urn:microsoft.com/office/officeart/2018/5/layout/CenteredIconLabelDescriptionList"/>
    <dgm:cxn modelId="{062A418C-7A82-5A4E-995A-97AEB8CA6A18}" type="presParOf" srcId="{6EA25EB3-E3B4-46C3-9BAC-7119AC31E195}" destId="{3469A53A-386F-1B4A-9076-A5E54A6541F6}" srcOrd="0" destOrd="0" presId="urn:microsoft.com/office/officeart/2018/5/layout/CenteredIconLabelDescriptionList"/>
    <dgm:cxn modelId="{C6159991-8C72-D44C-B835-0878F2A13EC9}" type="presParOf" srcId="{3469A53A-386F-1B4A-9076-A5E54A6541F6}" destId="{1D8A7E1B-9143-2545-A52C-3246A0FE0C87}" srcOrd="0" destOrd="0" presId="urn:microsoft.com/office/officeart/2018/5/layout/CenteredIconLabelDescriptionList"/>
    <dgm:cxn modelId="{FA52F4CF-53EF-7347-9A77-F7C77E995B0F}" type="presParOf" srcId="{3469A53A-386F-1B4A-9076-A5E54A6541F6}" destId="{46E3F51D-7535-0A44-915D-7629404F5C3B}" srcOrd="1" destOrd="0" presId="urn:microsoft.com/office/officeart/2018/5/layout/CenteredIconLabelDescriptionList"/>
    <dgm:cxn modelId="{F6624A60-B3B4-BE44-A8AC-C6D667081C1B}" type="presParOf" srcId="{3469A53A-386F-1B4A-9076-A5E54A6541F6}" destId="{3DF3B59A-396A-7649-B094-356482216356}" srcOrd="2" destOrd="0" presId="urn:microsoft.com/office/officeart/2018/5/layout/CenteredIconLabelDescriptionList"/>
    <dgm:cxn modelId="{37E0E38D-3FE5-C449-AD5E-641759590779}" type="presParOf" srcId="{3469A53A-386F-1B4A-9076-A5E54A6541F6}" destId="{AE5FDC9E-5434-4B4B-ABA5-19D5A37401DC}" srcOrd="3" destOrd="0" presId="urn:microsoft.com/office/officeart/2018/5/layout/CenteredIconLabelDescriptionList"/>
    <dgm:cxn modelId="{1B0F2C0E-E3D3-D94C-AD81-F50BD6DF7E48}" type="presParOf" srcId="{3469A53A-386F-1B4A-9076-A5E54A6541F6}" destId="{76DEF32B-615B-5745-B0AB-E93E1CDD2FB2}" srcOrd="4" destOrd="0" presId="urn:microsoft.com/office/officeart/2018/5/layout/CenteredIconLabelDescriptionList"/>
    <dgm:cxn modelId="{EC7303CB-7BB9-9E47-B6AB-58EABD19FEB3}" type="presParOf" srcId="{6EA25EB3-E3B4-46C3-9BAC-7119AC31E195}" destId="{0A075FCF-612D-8742-A530-82C88D41985F}" srcOrd="1" destOrd="0" presId="urn:microsoft.com/office/officeart/2018/5/layout/CenteredIconLabelDescriptionList"/>
    <dgm:cxn modelId="{A594C278-DFFF-5445-9883-1C74667D824A}" type="presParOf" srcId="{6EA25EB3-E3B4-46C3-9BAC-7119AC31E195}" destId="{270A51A4-978F-9E43-9860-4CA45D76ADDC}" srcOrd="2" destOrd="0" presId="urn:microsoft.com/office/officeart/2018/5/layout/CenteredIconLabelDescriptionList"/>
    <dgm:cxn modelId="{7DD7AF33-D4D4-B749-85B2-0F25041026BF}" type="presParOf" srcId="{270A51A4-978F-9E43-9860-4CA45D76ADDC}" destId="{30390FFE-C234-2C48-8374-02A65245D578}" srcOrd="0" destOrd="0" presId="urn:microsoft.com/office/officeart/2018/5/layout/CenteredIconLabelDescriptionList"/>
    <dgm:cxn modelId="{D645859C-7A40-9F4E-9EAC-1CE30E95E2D5}" type="presParOf" srcId="{270A51A4-978F-9E43-9860-4CA45D76ADDC}" destId="{137C36A7-ED3D-394B-9218-2351D2477B12}" srcOrd="1" destOrd="0" presId="urn:microsoft.com/office/officeart/2018/5/layout/CenteredIconLabelDescriptionList"/>
    <dgm:cxn modelId="{17AA3558-63A8-024F-B2E7-69648F5A4FB8}" type="presParOf" srcId="{270A51A4-978F-9E43-9860-4CA45D76ADDC}" destId="{508F6C95-591F-DC4B-8885-9F303791F1F3}" srcOrd="2" destOrd="0" presId="urn:microsoft.com/office/officeart/2018/5/layout/CenteredIconLabelDescriptionList"/>
    <dgm:cxn modelId="{E4FCEEF1-A14D-7742-96E4-0DF6DB9251AA}" type="presParOf" srcId="{270A51A4-978F-9E43-9860-4CA45D76ADDC}" destId="{80193296-77D7-6143-A317-D63DDA6564B4}" srcOrd="3" destOrd="0" presId="urn:microsoft.com/office/officeart/2018/5/layout/CenteredIconLabelDescriptionList"/>
    <dgm:cxn modelId="{FF4876BE-39DB-BF46-8FFC-DFD521441F77}" type="presParOf" srcId="{270A51A4-978F-9E43-9860-4CA45D76ADDC}" destId="{83AF2A5D-5481-9441-8311-EA0CBBAE8F5C}" srcOrd="4" destOrd="0" presId="urn:microsoft.com/office/officeart/2018/5/layout/CenteredIconLabelDescriptionList"/>
    <dgm:cxn modelId="{88E3BB0A-3EE7-FD47-8B6E-8B77C101E305}" type="presParOf" srcId="{6EA25EB3-E3B4-46C3-9BAC-7119AC31E195}" destId="{75ABCCEB-AFBA-D24E-95ED-A4F294135FC2}" srcOrd="3" destOrd="0" presId="urn:microsoft.com/office/officeart/2018/5/layout/CenteredIconLabelDescriptionList"/>
    <dgm:cxn modelId="{C4828124-ED3F-094D-9AD8-B71D5BF92C41}" type="presParOf" srcId="{6EA25EB3-E3B4-46C3-9BAC-7119AC31E195}" destId="{D170574F-86C8-6047-9F73-4EE59C6BD7F7}" srcOrd="4" destOrd="0" presId="urn:microsoft.com/office/officeart/2018/5/layout/CenteredIconLabelDescriptionList"/>
    <dgm:cxn modelId="{1557F21E-8986-B74E-8399-29BDD86C7226}" type="presParOf" srcId="{D170574F-86C8-6047-9F73-4EE59C6BD7F7}" destId="{9A6D3C48-EFE5-7240-87B3-CB47DCDEE4B1}" srcOrd="0" destOrd="0" presId="urn:microsoft.com/office/officeart/2018/5/layout/CenteredIconLabelDescriptionList"/>
    <dgm:cxn modelId="{B5FA2296-6B71-0A4E-B7F9-1CD8A5C10857}" type="presParOf" srcId="{D170574F-86C8-6047-9F73-4EE59C6BD7F7}" destId="{75D219B9-5942-CF46-A4A3-5DFF74DE2B48}" srcOrd="1" destOrd="0" presId="urn:microsoft.com/office/officeart/2018/5/layout/CenteredIconLabelDescriptionList"/>
    <dgm:cxn modelId="{2400B314-EEC3-0C49-B8A6-F7611B7486E3}" type="presParOf" srcId="{D170574F-86C8-6047-9F73-4EE59C6BD7F7}" destId="{8C33F5FC-775D-6841-AF2C-4A651BEDEC98}" srcOrd="2" destOrd="0" presId="urn:microsoft.com/office/officeart/2018/5/layout/CenteredIconLabelDescriptionList"/>
    <dgm:cxn modelId="{80326DF2-AC1C-2C4B-85D6-056C29AE36D0}" type="presParOf" srcId="{D170574F-86C8-6047-9F73-4EE59C6BD7F7}" destId="{750F127D-0DB3-7C4E-81EF-F70B41C3C4EB}" srcOrd="3" destOrd="0" presId="urn:microsoft.com/office/officeart/2018/5/layout/CenteredIconLabelDescriptionList"/>
    <dgm:cxn modelId="{BD49A0CA-F721-174E-919E-56FCED176965}" type="presParOf" srcId="{D170574F-86C8-6047-9F73-4EE59C6BD7F7}" destId="{37E33D13-09ED-1A49-B8A7-D5CBD5D2C48C}" srcOrd="4" destOrd="0" presId="urn:microsoft.com/office/officeart/2018/5/layout/CenteredIconLabelDescriptionList"/>
    <dgm:cxn modelId="{8004B1A5-8F06-7A4C-BA91-F5938ED19057}" type="presParOf" srcId="{6EA25EB3-E3B4-46C3-9BAC-7119AC31E195}" destId="{FF2832D5-5C3D-4A4A-AC7B-1186F6DD91A5}" srcOrd="5" destOrd="0" presId="urn:microsoft.com/office/officeart/2018/5/layout/CenteredIconLabelDescriptionList"/>
    <dgm:cxn modelId="{9CD28FF6-B5A0-AF4D-AB36-902835EAA55B}" type="presParOf" srcId="{6EA25EB3-E3B4-46C3-9BAC-7119AC31E195}" destId="{B1E05EA2-8F60-7441-81A2-D1446CED8A49}" srcOrd="6" destOrd="0" presId="urn:microsoft.com/office/officeart/2018/5/layout/CenteredIconLabelDescriptionList"/>
    <dgm:cxn modelId="{B465F5B7-3905-8649-81DD-F4E0F5A10192}" type="presParOf" srcId="{B1E05EA2-8F60-7441-81A2-D1446CED8A49}" destId="{B94E7BFE-6E5A-FF4B-93AE-F72784D8F201}" srcOrd="0" destOrd="0" presId="urn:microsoft.com/office/officeart/2018/5/layout/CenteredIconLabelDescriptionList"/>
    <dgm:cxn modelId="{A2AA0532-DC0B-5148-9E50-12319C5A6111}" type="presParOf" srcId="{B1E05EA2-8F60-7441-81A2-D1446CED8A49}" destId="{A5A31FFF-E3D3-5649-AC73-2277A7EA941D}" srcOrd="1" destOrd="0" presId="urn:microsoft.com/office/officeart/2018/5/layout/CenteredIconLabelDescriptionList"/>
    <dgm:cxn modelId="{EE9F4078-311E-0749-9247-FD743BC476EF}" type="presParOf" srcId="{B1E05EA2-8F60-7441-81A2-D1446CED8A49}" destId="{1FC8E984-0657-5746-AE68-8FF0C177553C}" srcOrd="2" destOrd="0" presId="urn:microsoft.com/office/officeart/2018/5/layout/CenteredIconLabelDescriptionList"/>
    <dgm:cxn modelId="{E648E8DB-C20A-7A4A-AB31-2D7C531F84C6}" type="presParOf" srcId="{B1E05EA2-8F60-7441-81A2-D1446CED8A49}" destId="{1FCC8938-E083-DD4A-86E1-6BA5792A3EE9}" srcOrd="3" destOrd="0" presId="urn:microsoft.com/office/officeart/2018/5/layout/CenteredIconLabelDescriptionList"/>
    <dgm:cxn modelId="{BD0A7223-106E-1844-99E2-672FF26E3570}" type="presParOf" srcId="{B1E05EA2-8F60-7441-81A2-D1446CED8A49}" destId="{AAD27650-4BEE-B440-880C-C06F2AE85FEA}" srcOrd="4" destOrd="0" presId="urn:microsoft.com/office/officeart/2018/5/layout/CenteredIconLabelDescriptionList"/>
    <dgm:cxn modelId="{094CB4B4-DF33-8242-B53F-5D58B07E0BDA}" type="presParOf" srcId="{6EA25EB3-E3B4-46C3-9BAC-7119AC31E195}" destId="{F4DDAC17-BF55-7D4E-8EF9-3E323F429F22}" srcOrd="7" destOrd="0" presId="urn:microsoft.com/office/officeart/2018/5/layout/CenteredIconLabelDescriptionList"/>
    <dgm:cxn modelId="{19770E0C-5788-5148-9C15-4D33163FBD60}" type="presParOf" srcId="{6EA25EB3-E3B4-46C3-9BAC-7119AC31E195}" destId="{E00250EC-89A4-F844-8DEE-6D4DF4FB1BF6}" srcOrd="8" destOrd="0" presId="urn:microsoft.com/office/officeart/2018/5/layout/CenteredIconLabelDescriptionList"/>
    <dgm:cxn modelId="{36463125-6C79-8B41-9A37-15134B447BC6}" type="presParOf" srcId="{E00250EC-89A4-F844-8DEE-6D4DF4FB1BF6}" destId="{7A670260-8429-7B45-AE84-B2D44AE75E09}" srcOrd="0" destOrd="0" presId="urn:microsoft.com/office/officeart/2018/5/layout/CenteredIconLabelDescriptionList"/>
    <dgm:cxn modelId="{779C1D77-8700-1344-A5EE-C1C682424627}" type="presParOf" srcId="{E00250EC-89A4-F844-8DEE-6D4DF4FB1BF6}" destId="{3E47A73D-9189-9643-B896-9FD4F9541278}" srcOrd="1" destOrd="0" presId="urn:microsoft.com/office/officeart/2018/5/layout/CenteredIconLabelDescriptionList"/>
    <dgm:cxn modelId="{F76CD148-290B-854A-BF05-13F169DF4B8B}" type="presParOf" srcId="{E00250EC-89A4-F844-8DEE-6D4DF4FB1BF6}" destId="{B7E0E999-E266-7A41-B016-E233EEAAA4C3}" srcOrd="2" destOrd="0" presId="urn:microsoft.com/office/officeart/2018/5/layout/CenteredIconLabelDescriptionList"/>
    <dgm:cxn modelId="{75B7477A-C14C-C040-88F8-DB367F60C446}" type="presParOf" srcId="{E00250EC-89A4-F844-8DEE-6D4DF4FB1BF6}" destId="{A1976978-C915-654B-9C36-73346EA02308}" srcOrd="3" destOrd="0" presId="urn:microsoft.com/office/officeart/2018/5/layout/CenteredIconLabelDescriptionList"/>
    <dgm:cxn modelId="{D4BFBEAF-E69D-F347-9FCF-6D98B52E38A9}" type="presParOf" srcId="{E00250EC-89A4-F844-8DEE-6D4DF4FB1BF6}" destId="{3820DF2C-232C-4B41-9C0D-6B7AB6463D99}" srcOrd="4" destOrd="0" presId="urn:microsoft.com/office/officeart/2018/5/layout/CenteredIconLabelDescriptionList"/>
    <dgm:cxn modelId="{FE196FFE-6D4E-2141-8571-42DECCDDB4EE}" type="presParOf" srcId="{6EA25EB3-E3B4-46C3-9BAC-7119AC31E195}" destId="{1E238BE9-A539-7940-B056-803C28EF648F}" srcOrd="9" destOrd="0" presId="urn:microsoft.com/office/officeart/2018/5/layout/CenteredIconLabelDescriptionList"/>
    <dgm:cxn modelId="{A7BA0FAA-8CC8-6A44-8775-53119A51A649}" type="presParOf" srcId="{6EA25EB3-E3B4-46C3-9BAC-7119AC31E195}" destId="{833146B4-908A-C049-A597-554C2E10A6F3}" srcOrd="10" destOrd="0" presId="urn:microsoft.com/office/officeart/2018/5/layout/CenteredIconLabelDescriptionList"/>
    <dgm:cxn modelId="{587CF5C1-D8D5-D04F-B8E8-733C00D54726}" type="presParOf" srcId="{833146B4-908A-C049-A597-554C2E10A6F3}" destId="{386FFD8F-DA7B-EB4E-A948-7470A69D9F92}" srcOrd="0" destOrd="0" presId="urn:microsoft.com/office/officeart/2018/5/layout/CenteredIconLabelDescriptionList"/>
    <dgm:cxn modelId="{97717905-BE2E-CD41-BA0A-318DD67143DD}" type="presParOf" srcId="{833146B4-908A-C049-A597-554C2E10A6F3}" destId="{61A0AFFD-7D1C-1143-88AC-C17C31A3F251}" srcOrd="1" destOrd="0" presId="urn:microsoft.com/office/officeart/2018/5/layout/CenteredIconLabelDescriptionList"/>
    <dgm:cxn modelId="{2DE26AC2-0EA2-8D44-8131-F984418FEF36}" type="presParOf" srcId="{833146B4-908A-C049-A597-554C2E10A6F3}" destId="{D4E9DF89-2B2B-194E-BD2A-C9BC833D319D}" srcOrd="2" destOrd="0" presId="urn:microsoft.com/office/officeart/2018/5/layout/CenteredIconLabelDescriptionList"/>
    <dgm:cxn modelId="{4BA93D73-93F7-9441-B827-ABFF961CC2AB}" type="presParOf" srcId="{833146B4-908A-C049-A597-554C2E10A6F3}" destId="{47F24CBA-97E7-C74C-9C04-0A4D7EC7E280}" srcOrd="3" destOrd="0" presId="urn:microsoft.com/office/officeart/2018/5/layout/CenteredIconLabelDescriptionList"/>
    <dgm:cxn modelId="{727EEBB8-39C9-7C46-BE0A-083085753566}" type="presParOf" srcId="{833146B4-908A-C049-A597-554C2E10A6F3}" destId="{DBA5E14B-5874-C44A-B6E6-ED5C24B35218}" srcOrd="4" destOrd="0" presId="urn:microsoft.com/office/officeart/2018/5/layout/CenteredIconLabelDescriptionList"/>
    <dgm:cxn modelId="{7B80EE70-0014-8842-B8E0-7F0A378C4EA1}" type="presParOf" srcId="{6EA25EB3-E3B4-46C3-9BAC-7119AC31E195}" destId="{65B1132C-E1BE-E244-9827-7940484C763E}" srcOrd="11" destOrd="0" presId="urn:microsoft.com/office/officeart/2018/5/layout/CenteredIconLabelDescriptionList"/>
    <dgm:cxn modelId="{D89EEF1B-60AE-FA43-9805-B192DF9579D7}" type="presParOf" srcId="{6EA25EB3-E3B4-46C3-9BAC-7119AC31E195}" destId="{A9313FAF-7105-ED4C-AA1C-C6F773DA4119}" srcOrd="12" destOrd="0" presId="urn:microsoft.com/office/officeart/2018/5/layout/CenteredIconLabelDescriptionList"/>
    <dgm:cxn modelId="{72F40529-9E41-464B-BCA2-61486AF2D8E2}" type="presParOf" srcId="{A9313FAF-7105-ED4C-AA1C-C6F773DA4119}" destId="{E8C4EBB3-AA88-834D-BB5F-A22929E693E4}" srcOrd="0" destOrd="0" presId="urn:microsoft.com/office/officeart/2018/5/layout/CenteredIconLabelDescriptionList"/>
    <dgm:cxn modelId="{A5919496-67F2-EE46-8F36-A483361DF52D}" type="presParOf" srcId="{A9313FAF-7105-ED4C-AA1C-C6F773DA4119}" destId="{655465F8-3FA2-2847-B928-208E16587831}" srcOrd="1" destOrd="0" presId="urn:microsoft.com/office/officeart/2018/5/layout/CenteredIconLabelDescriptionList"/>
    <dgm:cxn modelId="{BB863CC5-C09D-1B4F-95DC-DCAC5CDF9055}" type="presParOf" srcId="{A9313FAF-7105-ED4C-AA1C-C6F773DA4119}" destId="{6A2325D0-3BE4-F64E-8350-66C1055DCD9D}" srcOrd="2" destOrd="0" presId="urn:microsoft.com/office/officeart/2018/5/layout/CenteredIconLabelDescriptionList"/>
    <dgm:cxn modelId="{6CC74376-0CF9-9642-ACB0-787F4016C82E}" type="presParOf" srcId="{A9313FAF-7105-ED4C-AA1C-C6F773DA4119}" destId="{F718307A-6CDF-9B4C-98DE-E8798E84AB68}" srcOrd="3" destOrd="0" presId="urn:microsoft.com/office/officeart/2018/5/layout/CenteredIconLabelDescriptionList"/>
    <dgm:cxn modelId="{538276B9-741C-4A46-87D4-73764E438951}" type="presParOf" srcId="{A9313FAF-7105-ED4C-AA1C-C6F773DA4119}" destId="{51A2A224-9992-9E4F-8663-7EF61ECEB07E}" srcOrd="4" destOrd="0" presId="urn:microsoft.com/office/officeart/2018/5/layout/CenteredIconLabelDescriptionList"/>
    <dgm:cxn modelId="{8F8304C7-42AC-F746-99E5-56F701248979}" type="presParOf" srcId="{6EA25EB3-E3B4-46C3-9BAC-7119AC31E195}" destId="{871D3087-9912-F34F-99AD-02F1C5359584}" srcOrd="13" destOrd="0" presId="urn:microsoft.com/office/officeart/2018/5/layout/CenteredIconLabelDescriptionList"/>
    <dgm:cxn modelId="{5AD02091-2775-5247-9976-08E9B6EF9F87}" type="presParOf" srcId="{6EA25EB3-E3B4-46C3-9BAC-7119AC31E195}" destId="{9D1BAC81-CFD9-CD4D-8107-AB860523A7F1}" srcOrd="14" destOrd="0" presId="urn:microsoft.com/office/officeart/2018/5/layout/CenteredIconLabelDescriptionList"/>
    <dgm:cxn modelId="{38BF23B3-4BAA-054B-83E4-C9C2CDA11BA1}" type="presParOf" srcId="{9D1BAC81-CFD9-CD4D-8107-AB860523A7F1}" destId="{9A5B57B1-AF3B-4F4C-BF4E-6B397C86BBD4}" srcOrd="0" destOrd="0" presId="urn:microsoft.com/office/officeart/2018/5/layout/CenteredIconLabelDescriptionList"/>
    <dgm:cxn modelId="{DEFD87EE-5120-8147-8BF4-0E99BB8C7182}" type="presParOf" srcId="{9D1BAC81-CFD9-CD4D-8107-AB860523A7F1}" destId="{181DF9A4-156F-5949-A5D9-7ADFC7BE46A2}" srcOrd="1" destOrd="0" presId="urn:microsoft.com/office/officeart/2018/5/layout/CenteredIconLabelDescriptionList"/>
    <dgm:cxn modelId="{A610DD3B-674D-514A-AD07-124C427D35F5}" type="presParOf" srcId="{9D1BAC81-CFD9-CD4D-8107-AB860523A7F1}" destId="{9257C21F-C6FA-4344-ACC6-F5B943B87907}" srcOrd="2" destOrd="0" presId="urn:microsoft.com/office/officeart/2018/5/layout/CenteredIconLabelDescriptionList"/>
    <dgm:cxn modelId="{70335977-1260-5E4B-A352-0507468B1873}" type="presParOf" srcId="{9D1BAC81-CFD9-CD4D-8107-AB860523A7F1}" destId="{C1BD96DB-E079-D84D-9AC2-A1E0D3D9CCE3}" srcOrd="3" destOrd="0" presId="urn:microsoft.com/office/officeart/2018/5/layout/CenteredIconLabelDescriptionList"/>
    <dgm:cxn modelId="{F69CEA82-3F4B-8D41-A87B-202252BD1D72}" type="presParOf" srcId="{9D1BAC81-CFD9-CD4D-8107-AB860523A7F1}" destId="{ADB6A121-187E-094B-8C24-D9819C09E9F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A7E1B-9143-2545-A52C-3246A0FE0C87}">
      <dsp:nvSpPr>
        <dsp:cNvPr id="0" name=""/>
        <dsp:cNvSpPr/>
      </dsp:nvSpPr>
      <dsp:spPr>
        <a:xfrm>
          <a:off x="92836" y="972884"/>
          <a:ext cx="956445" cy="847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3B59A-396A-7649-B094-356482216356}">
      <dsp:nvSpPr>
        <dsp:cNvPr id="0" name=""/>
        <dsp:cNvSpPr/>
      </dsp:nvSpPr>
      <dsp:spPr>
        <a:xfrm>
          <a:off x="10277" y="2006559"/>
          <a:ext cx="1128515" cy="437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1400" b="0" i="0" kern="1200" dirty="0"/>
            <a:t>IBM</a:t>
          </a:r>
          <a:endParaRPr lang="en-US" sz="1400" kern="1200" dirty="0"/>
        </a:p>
      </dsp:txBody>
      <dsp:txXfrm>
        <a:off x="10277" y="2006559"/>
        <a:ext cx="1128515" cy="437410"/>
      </dsp:txXfrm>
    </dsp:sp>
    <dsp:sp modelId="{76DEF32B-615B-5745-B0AB-E93E1CDD2FB2}">
      <dsp:nvSpPr>
        <dsp:cNvPr id="0" name=""/>
        <dsp:cNvSpPr/>
      </dsp:nvSpPr>
      <dsp:spPr>
        <a:xfrm>
          <a:off x="6801" y="2143338"/>
          <a:ext cx="1128515" cy="83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90FFE-C234-2C48-8374-02A65245D578}">
      <dsp:nvSpPr>
        <dsp:cNvPr id="0" name=""/>
        <dsp:cNvSpPr/>
      </dsp:nvSpPr>
      <dsp:spPr>
        <a:xfrm>
          <a:off x="1347222" y="906448"/>
          <a:ext cx="1099684" cy="111294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F6C95-591F-DC4B-8885-9F303791F1F3}">
      <dsp:nvSpPr>
        <dsp:cNvPr id="0" name=""/>
        <dsp:cNvSpPr/>
      </dsp:nvSpPr>
      <dsp:spPr>
        <a:xfrm>
          <a:off x="1332807" y="2006557"/>
          <a:ext cx="1128515" cy="437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1400" b="0" i="0" kern="1200" dirty="0"/>
            <a:t>Google Quantum AI</a:t>
          </a:r>
          <a:endParaRPr lang="en-US" sz="1400" kern="1200" dirty="0"/>
        </a:p>
      </dsp:txBody>
      <dsp:txXfrm>
        <a:off x="1332807" y="2006557"/>
        <a:ext cx="1128515" cy="437410"/>
      </dsp:txXfrm>
    </dsp:sp>
    <dsp:sp modelId="{83AF2A5D-5481-9441-8311-EA0CBBAE8F5C}">
      <dsp:nvSpPr>
        <dsp:cNvPr id="0" name=""/>
        <dsp:cNvSpPr/>
      </dsp:nvSpPr>
      <dsp:spPr>
        <a:xfrm>
          <a:off x="1332807" y="2209773"/>
          <a:ext cx="1128515" cy="83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6D3C48-EFE5-7240-87B3-CB47DCDEE4B1}">
      <dsp:nvSpPr>
        <dsp:cNvPr id="0" name=""/>
        <dsp:cNvSpPr/>
      </dsp:nvSpPr>
      <dsp:spPr>
        <a:xfrm>
          <a:off x="2757310" y="948785"/>
          <a:ext cx="931521" cy="9436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3F5FC-775D-6841-AF2C-4A651BEDEC98}">
      <dsp:nvSpPr>
        <dsp:cNvPr id="0" name=""/>
        <dsp:cNvSpPr/>
      </dsp:nvSpPr>
      <dsp:spPr>
        <a:xfrm>
          <a:off x="2658813" y="2143715"/>
          <a:ext cx="1128515" cy="437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1400" b="0" i="0" kern="1200" dirty="0"/>
            <a:t>Microsoft</a:t>
          </a:r>
          <a:endParaRPr lang="en-US" sz="1400" kern="1200" dirty="0"/>
        </a:p>
      </dsp:txBody>
      <dsp:txXfrm>
        <a:off x="2658813" y="2143715"/>
        <a:ext cx="1128515" cy="437410"/>
      </dsp:txXfrm>
    </dsp:sp>
    <dsp:sp modelId="{37E33D13-09ED-1A49-B8A7-D5CBD5D2C48C}">
      <dsp:nvSpPr>
        <dsp:cNvPr id="0" name=""/>
        <dsp:cNvSpPr/>
      </dsp:nvSpPr>
      <dsp:spPr>
        <a:xfrm>
          <a:off x="2658813" y="2167437"/>
          <a:ext cx="1128515" cy="83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4E7BFE-6E5A-FF4B-93AE-F72784D8F201}">
      <dsp:nvSpPr>
        <dsp:cNvPr id="0" name=""/>
        <dsp:cNvSpPr/>
      </dsp:nvSpPr>
      <dsp:spPr>
        <a:xfrm>
          <a:off x="4152597" y="996606"/>
          <a:ext cx="792958" cy="75231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8E984-0657-5746-AE68-8FF0C177553C}">
      <dsp:nvSpPr>
        <dsp:cNvPr id="0" name=""/>
        <dsp:cNvSpPr/>
      </dsp:nvSpPr>
      <dsp:spPr>
        <a:xfrm>
          <a:off x="3984819" y="2095895"/>
          <a:ext cx="1128515" cy="437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1400" b="0" i="0" kern="1200" dirty="0"/>
            <a:t>AWS</a:t>
          </a:r>
          <a:endParaRPr lang="en-US" sz="1400" kern="1200" dirty="0"/>
        </a:p>
      </dsp:txBody>
      <dsp:txXfrm>
        <a:off x="3984819" y="2095895"/>
        <a:ext cx="1128515" cy="437410"/>
      </dsp:txXfrm>
    </dsp:sp>
    <dsp:sp modelId="{AAD27650-4BEE-B440-880C-C06F2AE85FEA}">
      <dsp:nvSpPr>
        <dsp:cNvPr id="0" name=""/>
        <dsp:cNvSpPr/>
      </dsp:nvSpPr>
      <dsp:spPr>
        <a:xfrm>
          <a:off x="3984819" y="2119616"/>
          <a:ext cx="1128515" cy="83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670260-8429-7B45-AE84-B2D44AE75E09}">
      <dsp:nvSpPr>
        <dsp:cNvPr id="0" name=""/>
        <dsp:cNvSpPr/>
      </dsp:nvSpPr>
      <dsp:spPr>
        <a:xfrm>
          <a:off x="5422374" y="999802"/>
          <a:ext cx="905417" cy="7395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0E999-E266-7A41-B016-E233EEAAA4C3}">
      <dsp:nvSpPr>
        <dsp:cNvPr id="0" name=""/>
        <dsp:cNvSpPr/>
      </dsp:nvSpPr>
      <dsp:spPr>
        <a:xfrm>
          <a:off x="5266553" y="2006560"/>
          <a:ext cx="1128515" cy="437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1400" b="0" i="0" kern="1200" dirty="0"/>
            <a:t>Alibaba </a:t>
          </a:r>
          <a:r>
            <a:rPr lang="es-CL" sz="1400" b="0" i="0" kern="1200" dirty="0" err="1"/>
            <a:t>Group</a:t>
          </a:r>
          <a:endParaRPr lang="en-US" sz="1400" kern="1200" dirty="0"/>
        </a:p>
      </dsp:txBody>
      <dsp:txXfrm>
        <a:off x="5266553" y="2006560"/>
        <a:ext cx="1128515" cy="437410"/>
      </dsp:txXfrm>
    </dsp:sp>
    <dsp:sp modelId="{3820DF2C-232C-4B41-9C0D-6B7AB6463D99}">
      <dsp:nvSpPr>
        <dsp:cNvPr id="0" name=""/>
        <dsp:cNvSpPr/>
      </dsp:nvSpPr>
      <dsp:spPr>
        <a:xfrm>
          <a:off x="5310825" y="2116420"/>
          <a:ext cx="1128515" cy="83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6FFD8F-DA7B-EB4E-A948-7470A69D9F92}">
      <dsp:nvSpPr>
        <dsp:cNvPr id="0" name=""/>
        <dsp:cNvSpPr/>
      </dsp:nvSpPr>
      <dsp:spPr>
        <a:xfrm>
          <a:off x="6734684" y="925135"/>
          <a:ext cx="932809" cy="103820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9DF89-2B2B-194E-BD2A-C9BC833D319D}">
      <dsp:nvSpPr>
        <dsp:cNvPr id="0" name=""/>
        <dsp:cNvSpPr/>
      </dsp:nvSpPr>
      <dsp:spPr>
        <a:xfrm>
          <a:off x="6636830" y="2006561"/>
          <a:ext cx="1128515" cy="437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1400" b="0" i="0" kern="1200" dirty="0"/>
            <a:t>Atos Quantum (EVIDEN)</a:t>
          </a:r>
          <a:endParaRPr lang="en-US" sz="1400" kern="1200" dirty="0"/>
        </a:p>
      </dsp:txBody>
      <dsp:txXfrm>
        <a:off x="6636830" y="2006561"/>
        <a:ext cx="1128515" cy="437410"/>
      </dsp:txXfrm>
    </dsp:sp>
    <dsp:sp modelId="{DBA5E14B-5874-C44A-B6E6-ED5C24B35218}">
      <dsp:nvSpPr>
        <dsp:cNvPr id="0" name=""/>
        <dsp:cNvSpPr/>
      </dsp:nvSpPr>
      <dsp:spPr>
        <a:xfrm>
          <a:off x="6636830" y="2191087"/>
          <a:ext cx="1128515" cy="83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4EBB3-AA88-834D-BB5F-A22929E693E4}">
      <dsp:nvSpPr>
        <dsp:cNvPr id="0" name=""/>
        <dsp:cNvSpPr/>
      </dsp:nvSpPr>
      <dsp:spPr>
        <a:xfrm>
          <a:off x="8078892" y="1115318"/>
          <a:ext cx="896404" cy="6776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325D0-3BE4-F64E-8350-66C1055DCD9D}">
      <dsp:nvSpPr>
        <dsp:cNvPr id="0" name=""/>
        <dsp:cNvSpPr/>
      </dsp:nvSpPr>
      <dsp:spPr>
        <a:xfrm>
          <a:off x="7930944" y="2006559"/>
          <a:ext cx="1128515" cy="437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1400" b="0" i="0" kern="1200" dirty="0"/>
            <a:t>Baidu</a:t>
          </a:r>
          <a:endParaRPr lang="en-US" sz="1400" kern="1200" dirty="0"/>
        </a:p>
      </dsp:txBody>
      <dsp:txXfrm>
        <a:off x="7930944" y="2006559"/>
        <a:ext cx="1128515" cy="437410"/>
      </dsp:txXfrm>
    </dsp:sp>
    <dsp:sp modelId="{51A2A224-9992-9E4F-8663-7EF61ECEB07E}">
      <dsp:nvSpPr>
        <dsp:cNvPr id="0" name=""/>
        <dsp:cNvSpPr/>
      </dsp:nvSpPr>
      <dsp:spPr>
        <a:xfrm>
          <a:off x="7962836" y="2100956"/>
          <a:ext cx="1128515" cy="83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B57B1-AF3B-4F4C-BF4E-6B397C86BBD4}">
      <dsp:nvSpPr>
        <dsp:cNvPr id="0" name=""/>
        <dsp:cNvSpPr/>
      </dsp:nvSpPr>
      <dsp:spPr>
        <a:xfrm>
          <a:off x="9454995" y="998314"/>
          <a:ext cx="796209" cy="745486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7C21F-C6FA-4344-ACC6-F5B943B87907}">
      <dsp:nvSpPr>
        <dsp:cNvPr id="0" name=""/>
        <dsp:cNvSpPr/>
      </dsp:nvSpPr>
      <dsp:spPr>
        <a:xfrm>
          <a:off x="9295644" y="2006561"/>
          <a:ext cx="1128515" cy="437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CL" sz="1400" b="0" i="0" kern="1200" dirty="0"/>
            <a:t>Intel</a:t>
          </a:r>
          <a:endParaRPr lang="en-US" sz="1400" kern="1200" dirty="0"/>
        </a:p>
      </dsp:txBody>
      <dsp:txXfrm>
        <a:off x="9295644" y="2006561"/>
        <a:ext cx="1128515" cy="437410"/>
      </dsp:txXfrm>
    </dsp:sp>
    <dsp:sp modelId="{ADB6A121-187E-094B-8C24-D9819C09E9F5}">
      <dsp:nvSpPr>
        <dsp:cNvPr id="0" name=""/>
        <dsp:cNvSpPr/>
      </dsp:nvSpPr>
      <dsp:spPr>
        <a:xfrm>
          <a:off x="9288842" y="2117908"/>
          <a:ext cx="1128515" cy="832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569D4-962C-F509-4A10-D2B3BB500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D998AA-5551-F1DA-0695-524DDA3C0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ACBD43-1650-2312-A1A2-9E0DF2A56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63475E-F5D8-8A43-0C95-B9790342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2A614-472F-F2BA-9964-03AD9B46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723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96B6C-DD02-6FE5-906C-E87104AF6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432357-33A0-0F7C-D99F-27648FEB8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6EA35F-8742-0C31-8621-EF866F4E4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433751-8973-F173-E4D0-049AA8E6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FE49D-A0AC-74D9-9A1E-22ED43FF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1595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5FA24A-D4CA-1ACC-1335-02F6CE604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590402-19C6-288E-E6F8-54FB0793E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5C0DF6-B891-78E6-7F12-FE9D1F608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69167E-72F1-8BCB-A01E-42E2CAA0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E65026-3BB6-7BD3-84BD-BA181C0F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099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6BFA5-0EC8-08DC-9575-48B9DC99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97B306-5C35-1C72-8E11-92ABDD89A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5DD13E-032B-71B0-A13B-3ACBBC441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B2303-2967-6B51-8D39-ACA772E5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730FF6-BF65-3B9A-13FA-255CA21E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0846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A0A9D4-C4C9-55E5-55F3-FABDDD81B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AEFD97-A3E2-CFDF-866A-BC4656226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67815C-5CC0-D232-B74D-81193AA0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5F24E9-2737-6449-E386-F4A45FDB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B0169A-FB4E-2C80-303F-66F99D30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106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DA30A-1C49-81B4-1A87-4241BE2C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89FD74-9512-29F6-C5D4-2CA4A3B98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74E512-CF22-08F2-0A1E-472D0635A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BB13A7-5971-9D53-A519-3B868E6A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11471B-D198-1E7E-7F55-A5931BD5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FCB190-C4BE-C9E1-77DF-CB428CE3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61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E9C667-EAAF-F4BE-E397-A91B0485E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9F199E-8D04-EC7B-A9D2-17FF72F04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B3EC2C-AE83-18A5-78BD-4BE0A21BD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1C188D8-BD0C-7016-F37A-E5063883C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3E26FAF-010F-B691-165D-F702CDB50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A8C6F9D-D938-C52B-06AC-15B642F5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6DBECD-8887-D55C-A32C-6F6A2DD2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1D35139-DC22-BB54-4525-D2D69302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565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80D44-C45D-C8F1-CF0B-F18BBF337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9EC7E80-E160-25EC-0905-099E600D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2E93CC-427C-93E1-9319-197852D0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677551-60CB-B6CF-AA36-EF99E0A7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4073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E27FA4-4C39-29A1-8179-C42BE262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8CB4CC3-F0FD-29D2-29BC-C6AD7A47C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9B8146-7330-CB51-F86E-FB93C99E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182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0117C-BC35-D3E6-E893-EE940F2E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7C72D8-6754-55FE-A696-357B0998C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13CA1CC-53AF-2B46-EECA-ABE4D3942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6FDC28-613C-8B30-BB89-9A1F7F74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75B596-3ECA-8A2B-24CB-701EF4E75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9BE2E0-6A33-8396-A6BF-C6EEE251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558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483A5-1769-679C-3088-939176E2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B4F081-5E83-64D9-508A-B4600BFB9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97B8F0-4F13-0C78-706F-81FC5926C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0DE064-D2AB-3571-A8DC-3CD73F164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7EFA6F-5279-7073-F397-7588B270E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167ED8-9632-7D3E-D327-859EC69F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6465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6C6C3A-F0F7-DC77-64DD-FF26626B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3FE9B1-D743-0C5A-80F1-6A97C6C76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AB3BF4-6E6D-1A82-AB71-6BC18FE1F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315D-1A57-544E-9806-BC070FBAC840}" type="datetimeFigureOut">
              <a:rPr lang="es-ES_tradnl" smtClean="0"/>
              <a:t>8/3/24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454AD8-B5F7-C245-61BA-45B2790A2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A1FD6E-47AC-3753-2F80-DB5B54E5E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17ECF-4DA2-F342-8DAA-8083D0F6670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70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t_PSoZLjPE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Quantum Mechanics? Quantum Physics Defined, Explained | Live Science">
            <a:extLst>
              <a:ext uri="{FF2B5EF4-FFF2-40B4-BE49-F238E27FC236}">
                <a16:creationId xmlns:a16="http://schemas.microsoft.com/office/drawing/2014/main" id="{6B9F33F5-D82F-AD52-D79E-57C9D5E4C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BDB03A-CB66-222B-4F25-253CF66A8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Tecnología Cuántica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DB58CC-F61D-A929-321E-F9D340F5C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l"/>
            <a:r>
              <a:rPr lang="en-US" sz="1700" dirty="0" err="1">
                <a:solidFill>
                  <a:schemeClr val="bg1"/>
                </a:solidFill>
              </a:rPr>
              <a:t>Presentación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Grupal</a:t>
            </a:r>
            <a:r>
              <a:rPr lang="en-US" sz="1700" dirty="0">
                <a:solidFill>
                  <a:schemeClr val="bg1"/>
                </a:solidFill>
              </a:rPr>
              <a:t> nº 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algn="l"/>
            <a:r>
              <a:rPr lang="en-US" sz="1700" dirty="0" err="1">
                <a:solidFill>
                  <a:schemeClr val="bg1"/>
                </a:solidFill>
              </a:rPr>
              <a:t>Integrantes</a:t>
            </a:r>
            <a:r>
              <a:rPr lang="en-US" sz="1700" dirty="0">
                <a:solidFill>
                  <a:schemeClr val="bg1"/>
                </a:solidFill>
              </a:rPr>
              <a:t>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Nicole Casanova </a:t>
            </a:r>
            <a:r>
              <a:rPr lang="en-US" sz="1700" dirty="0" err="1">
                <a:solidFill>
                  <a:schemeClr val="bg1"/>
                </a:solidFill>
              </a:rPr>
              <a:t>Yáñez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Felipe Flores </a:t>
            </a:r>
            <a:r>
              <a:rPr lang="en-US" sz="1700" dirty="0" err="1">
                <a:solidFill>
                  <a:schemeClr val="bg1"/>
                </a:solidFill>
              </a:rPr>
              <a:t>Argandoña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Hernán</a:t>
            </a:r>
            <a:r>
              <a:rPr lang="en-US" sz="1700" dirty="0">
                <a:solidFill>
                  <a:schemeClr val="bg1"/>
                </a:solidFill>
              </a:rPr>
              <a:t> Ossa García.</a:t>
            </a:r>
          </a:p>
          <a:p>
            <a:pPr algn="l"/>
            <a:r>
              <a:rPr lang="en-US" sz="1700" dirty="0" err="1">
                <a:solidFill>
                  <a:schemeClr val="bg1"/>
                </a:solidFill>
              </a:rPr>
              <a:t>Profesor</a:t>
            </a:r>
            <a:r>
              <a:rPr lang="en-US" sz="1700" dirty="0">
                <a:solidFill>
                  <a:schemeClr val="bg1"/>
                </a:solidFill>
              </a:rPr>
              <a:t>: Raúl Valdes.</a:t>
            </a:r>
          </a:p>
        </p:txBody>
      </p:sp>
    </p:spTree>
    <p:extLst>
      <p:ext uri="{BB962C8B-B14F-4D97-AF65-F5344CB8AC3E}">
        <p14:creationId xmlns:p14="http://schemas.microsoft.com/office/powerpoint/2010/main" val="9724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ABE36-EF44-4C16-6EB3-6F457C83E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Posible </a:t>
            </a:r>
            <a:r>
              <a:rPr lang="es-ES_tradnl" dirty="0" err="1"/>
              <a:t>value</a:t>
            </a:r>
            <a:r>
              <a:rPr lang="es-ES_tradnl" dirty="0"/>
              <a:t> </a:t>
            </a:r>
            <a:r>
              <a:rPr lang="es-ES_tradnl" dirty="0" err="1"/>
              <a:t>network</a:t>
            </a:r>
            <a:r>
              <a:rPr lang="es-ES_tradnl" dirty="0"/>
              <a:t> para crecer una organización en el mercado.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CC117-D237-6ABD-3BB4-192ADC6B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D0D0D"/>
                </a:solidFill>
                <a:effectLst/>
                <a:latin typeface="Söhne"/>
              </a:rPr>
              <a:t>La red de valor cuántico incluye a empresas de tecnología cuántica, instituciones de investigación, inversores y gobiernos.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D0D0D"/>
                </a:solidFill>
                <a:effectLst/>
                <a:latin typeface="Söhne"/>
              </a:rPr>
              <a:t>La colaboración impulsa la innovación, la adopción y el crecimiento en el mercado de la tecnología cuántica.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CL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s-CL" b="1" i="0" u="none" strike="noStrike" dirty="0">
                <a:solidFill>
                  <a:srgbClr val="0D0D0D"/>
                </a:solidFill>
                <a:effectLst/>
                <a:latin typeface="Söhne"/>
              </a:rPr>
              <a:t>IBM Quantum Computing:</a:t>
            </a:r>
          </a:p>
          <a:p>
            <a:pPr marL="0" indent="0" algn="l">
              <a:buNone/>
            </a:pPr>
            <a:endParaRPr lang="es-CL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CL" b="1" i="0" u="none" strike="noStrike" dirty="0">
                <a:solidFill>
                  <a:srgbClr val="0D0D0D"/>
                </a:solidFill>
                <a:effectLst/>
                <a:latin typeface="Söhne"/>
              </a:rPr>
              <a:t>Alianzas Estratégicas:</a:t>
            </a:r>
            <a:r>
              <a:rPr lang="es-CL" b="0" i="0" u="none" strike="noStrike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marL="742950" lvl="1" indent="-285750" algn="l">
              <a:buFont typeface="+mj-lt"/>
              <a:buAutoNum type="arabicPeriod"/>
            </a:pPr>
            <a:endParaRPr lang="es-CL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CL" b="1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CL" b="1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CL" b="1" i="0" u="none" strike="noStrike" dirty="0">
                <a:solidFill>
                  <a:srgbClr val="0D0D0D"/>
                </a:solidFill>
                <a:effectLst/>
                <a:latin typeface="Söhne"/>
              </a:rPr>
              <a:t>Clientes:</a:t>
            </a:r>
            <a:r>
              <a:rPr lang="es-CL" b="0" i="0" u="none" strike="noStrike" dirty="0">
                <a:solidFill>
                  <a:srgbClr val="0D0D0D"/>
                </a:solidFill>
                <a:effectLst/>
                <a:latin typeface="Söhne"/>
              </a:rPr>
              <a:t> </a:t>
            </a:r>
          </a:p>
          <a:p>
            <a:pPr marL="742950" lvl="1" indent="-285750" algn="l">
              <a:buFont typeface="+mj-lt"/>
              <a:buAutoNum type="arabicPeriod"/>
            </a:pPr>
            <a:endParaRPr lang="es-CL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CL" dirty="0">
              <a:solidFill>
                <a:srgbClr val="0D0D0D"/>
              </a:solidFill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CL" b="1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CL" b="1" i="0" u="none" strike="noStrike" dirty="0">
                <a:solidFill>
                  <a:srgbClr val="0D0D0D"/>
                </a:solidFill>
                <a:effectLst/>
                <a:latin typeface="Söhne"/>
              </a:rPr>
              <a:t>Redes de Investigación y Desarrollo:</a:t>
            </a:r>
            <a:r>
              <a:rPr lang="es-CL" b="0" i="0" u="none" strike="noStrike" dirty="0">
                <a:solidFill>
                  <a:srgbClr val="0D0D0D"/>
                </a:solidFill>
                <a:effectLst/>
                <a:latin typeface="Söhne"/>
              </a:rPr>
              <a:t> IBM colabora con universidades y centros de investigación.</a:t>
            </a:r>
          </a:p>
          <a:p>
            <a:pPr marL="742950" lvl="1" indent="-285750" algn="l">
              <a:buFont typeface="+mj-lt"/>
              <a:buAutoNum type="arabicPeriod"/>
            </a:pPr>
            <a:endParaRPr lang="es-CL" dirty="0">
              <a:solidFill>
                <a:srgbClr val="0D0D0D"/>
              </a:solidFill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s-CL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s-CL" b="1" i="0" u="none" strike="noStrike" dirty="0">
                <a:solidFill>
                  <a:srgbClr val="0D0D0D"/>
                </a:solidFill>
                <a:effectLst/>
                <a:latin typeface="Söhne"/>
              </a:rPr>
              <a:t>Instituciones Financieras:</a:t>
            </a:r>
            <a:endParaRPr lang="es-CL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endParaRPr lang="es-ES_tradnl" dirty="0"/>
          </a:p>
        </p:txBody>
      </p:sp>
      <p:pic>
        <p:nvPicPr>
          <p:cNvPr id="10242" name="Picture 2" descr="Gráfico y precio acc. Exxon Mobil: NYSE:XOM — TradingView">
            <a:extLst>
              <a:ext uri="{FF2B5EF4-FFF2-40B4-BE49-F238E27FC236}">
                <a16:creationId xmlns:a16="http://schemas.microsoft.com/office/drawing/2014/main" id="{163FAE6D-04F8-BEED-B8E2-905C0B35C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07" y="3039456"/>
            <a:ext cx="799214" cy="79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ntegración EDI con Daimler | EDICOM CO">
            <a:extLst>
              <a:ext uri="{FF2B5EF4-FFF2-40B4-BE49-F238E27FC236}">
                <a16:creationId xmlns:a16="http://schemas.microsoft.com/office/drawing/2014/main" id="{6AF47437-624F-54DA-8BC2-C94557E3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13" y="2888151"/>
            <a:ext cx="20193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JPMorgan Chase &amp; Co. | Facebook">
            <a:extLst>
              <a:ext uri="{FF2B5EF4-FFF2-40B4-BE49-F238E27FC236}">
                <a16:creationId xmlns:a16="http://schemas.microsoft.com/office/drawing/2014/main" id="{910B677C-1CEB-83D0-07FF-D6CB49609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776" y="3733937"/>
            <a:ext cx="909085" cy="90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09777854-D026-4857-AF22-B5232F375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989" y="3897801"/>
            <a:ext cx="1750914" cy="58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JPMorgan Chase &amp; Co. | Facebook">
            <a:extLst>
              <a:ext uri="{FF2B5EF4-FFF2-40B4-BE49-F238E27FC236}">
                <a16:creationId xmlns:a16="http://schemas.microsoft.com/office/drawing/2014/main" id="{5849A197-71F7-56C0-DC9A-2BBCBBA93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613" y="5625343"/>
            <a:ext cx="732317" cy="7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Barclays - AltFi">
            <a:extLst>
              <a:ext uri="{FF2B5EF4-FFF2-40B4-BE49-F238E27FC236}">
                <a16:creationId xmlns:a16="http://schemas.microsoft.com/office/drawing/2014/main" id="{B0F8FB22-21B4-0A71-D45A-71C08FC5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53" y="5339463"/>
            <a:ext cx="2024716" cy="151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UNAB - fondo transparente - logo color con texto azul">
            <a:extLst>
              <a:ext uri="{FF2B5EF4-FFF2-40B4-BE49-F238E27FC236}">
                <a16:creationId xmlns:a16="http://schemas.microsoft.com/office/drawing/2014/main" id="{D45AE588-D37B-2DA1-8DD3-23197B10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546" y="4622698"/>
            <a:ext cx="909085" cy="76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38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lementos multimedia en línea 3" descr="The Quantum Technology in Your Pocket">
            <a:hlinkClick r:id="" action="ppaction://media"/>
            <a:extLst>
              <a:ext uri="{FF2B5EF4-FFF2-40B4-BE49-F238E27FC236}">
                <a16:creationId xmlns:a16="http://schemas.microsoft.com/office/drawing/2014/main" id="{3542E4C4-5605-A55D-2D76-D949CFA3A80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5854" y="643467"/>
            <a:ext cx="9860292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2" name="Freeform: Shape 2071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74" name="Freeform: Shape 2073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CCD54B-23F7-6791-97A0-1021703C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s-ES_tradnl" sz="3400"/>
              <a:t>Breve descripción y principales usos.</a:t>
            </a: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C1F236-E797-DD13-9FEC-B50AC9B6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s-CL" sz="1800" b="0" i="0" u="none" strike="noStrike" dirty="0">
                <a:effectLst/>
                <a:latin typeface="Söhne"/>
              </a:rPr>
              <a:t>La tecnología cuántica se basa en los principios de la física cuántica.</a:t>
            </a:r>
          </a:p>
          <a:p>
            <a:r>
              <a:rPr lang="es-CL" sz="1800" dirty="0">
                <a:latin typeface="Söhne"/>
              </a:rPr>
              <a:t>Se </a:t>
            </a:r>
            <a:r>
              <a:rPr lang="es-CL" sz="1800" b="0" i="0" u="none" strike="noStrike" dirty="0">
                <a:effectLst/>
                <a:latin typeface="Söhne"/>
              </a:rPr>
              <a:t>centra en aprovechar fenómenos cuánticos como la superposición y el entrelazamiento cuántico.</a:t>
            </a:r>
          </a:p>
          <a:p>
            <a:r>
              <a:rPr lang="es-CL" sz="1800" b="0" i="0" u="none" strike="noStrike" dirty="0">
                <a:effectLst/>
                <a:latin typeface="Söhne"/>
              </a:rPr>
              <a:t>Ofrece capacidades revolucionarias en campos como la computación, la criptografía, la detección y la simulación.</a:t>
            </a:r>
          </a:p>
          <a:p>
            <a:pPr marL="0" indent="0">
              <a:buNone/>
            </a:pPr>
            <a:endParaRPr lang="es-CL" sz="1800" b="0" i="0" u="none" strike="noStrike" dirty="0">
              <a:effectLst/>
              <a:latin typeface="Söhne"/>
            </a:endParaRPr>
          </a:p>
          <a:p>
            <a:endParaRPr lang="es-ES_tradnl" sz="1800" dirty="0"/>
          </a:p>
        </p:txBody>
      </p:sp>
      <p:pic>
        <p:nvPicPr>
          <p:cNvPr id="2050" name="Picture 2" descr="Quantum for everyone” – The Online Course to Learn a Practical Approach to Quantum  Technologies for You and Your Business">
            <a:extLst>
              <a:ext uri="{FF2B5EF4-FFF2-40B4-BE49-F238E27FC236}">
                <a16:creationId xmlns:a16="http://schemas.microsoft.com/office/drawing/2014/main" id="{DDC35ABE-C2A1-75E4-ABE2-D7B34FD9F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775" y="517600"/>
            <a:ext cx="336588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B582591-4962-010E-8DF1-17911A20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7747" y="3597201"/>
            <a:ext cx="5222242" cy="29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2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4" name="Rectangle 3086">
            <a:extLst>
              <a:ext uri="{FF2B5EF4-FFF2-40B4-BE49-F238E27FC236}">
                <a16:creationId xmlns:a16="http://schemas.microsoft.com/office/drawing/2014/main" id="{6742736B-1326-450B-9240-34893738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82" name="Picture 10" descr="Quantum Medicina Cuántica | Ciudad Juárez">
            <a:extLst>
              <a:ext uri="{FF2B5EF4-FFF2-40B4-BE49-F238E27FC236}">
                <a16:creationId xmlns:a16="http://schemas.microsoft.com/office/drawing/2014/main" id="{17294720-5108-3912-6952-2645DAFC8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0" b="10294"/>
          <a:stretch/>
        </p:blipFill>
        <p:spPr bwMode="auto">
          <a:xfrm>
            <a:off x="471944" y="555217"/>
            <a:ext cx="4268712" cy="333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BM crea el ordenador cuántico más potente de la historia – DW – 16/11/2021">
            <a:extLst>
              <a:ext uri="{FF2B5EF4-FFF2-40B4-BE49-F238E27FC236}">
                <a16:creationId xmlns:a16="http://schemas.microsoft.com/office/drawing/2014/main" id="{31540AB9-6C61-8B3C-5C5D-B9386F0AD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r="3330" b="1"/>
          <a:stretch/>
        </p:blipFill>
        <p:spPr bwMode="auto">
          <a:xfrm>
            <a:off x="477507" y="4074019"/>
            <a:ext cx="2048359" cy="222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ué es QKD o criptografía cuántica? | Computer Hoy">
            <a:extLst>
              <a:ext uri="{FF2B5EF4-FFF2-40B4-BE49-F238E27FC236}">
                <a16:creationId xmlns:a16="http://schemas.microsoft.com/office/drawing/2014/main" id="{39E9F12D-D2A7-16EE-FFED-A6EAD6122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3" r="27242" b="4"/>
          <a:stretch/>
        </p:blipFill>
        <p:spPr bwMode="auto">
          <a:xfrm>
            <a:off x="2686733" y="4072045"/>
            <a:ext cx="2053923" cy="22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a promesa de una nueva era tecnológica: la era cuántica - Puntos sobre la i">
            <a:extLst>
              <a:ext uri="{FF2B5EF4-FFF2-40B4-BE49-F238E27FC236}">
                <a16:creationId xmlns:a16="http://schemas.microsoft.com/office/drawing/2014/main" id="{42704B04-AA0A-E8D8-0897-D7F6AB75B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2" r="8360" b="-2"/>
          <a:stretch/>
        </p:blipFill>
        <p:spPr bwMode="auto">
          <a:xfrm>
            <a:off x="4933183" y="555218"/>
            <a:ext cx="6786873" cy="574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8" name="Rectangle 718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90" name="Freeform: Shape 718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92" name="Freeform: Shape 719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D77881-5158-6206-0D1C-1714540DD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s-ES_tradnl" sz="2600"/>
              <a:t>Estado actual y posibles tendencias futuras.</a:t>
            </a:r>
          </a:p>
        </p:txBody>
      </p:sp>
      <p:sp>
        <p:nvSpPr>
          <p:cNvPr id="7194" name="Rectangle 719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96" name="Rectangle 7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B6E6ED-731A-02F3-FA9F-1CA742E7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CL" sz="1600" b="0" i="0" u="none" strike="noStrike">
                <a:effectLst/>
                <a:latin typeface="Söhne"/>
              </a:rPr>
              <a:t>El campo de la tecnología cuántica está experimentando un rápido progreso, con avances en hardware, algoritmos y aplicaciones.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600" b="0" i="0" u="none" strike="noStrike">
                <a:effectLst/>
                <a:latin typeface="Söhne"/>
              </a:rPr>
              <a:t>Se espera una transición hacia una etapa de madurez, con un enfoque en la conectividad entre chips cuánticos y el desarrollo de sistemas cuánticos modulares.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600" b="0" i="0" u="none" strike="noStrike">
                <a:effectLst/>
                <a:latin typeface="Söhne"/>
              </a:rPr>
              <a:t>Las inversiones significativas y la colaboración internacional están impulsando el crecimiento y la innovación en el campo.</a:t>
            </a:r>
          </a:p>
          <a:p>
            <a:pPr marL="0" indent="0">
              <a:buNone/>
            </a:pPr>
            <a:endParaRPr lang="es-ES_tradnl" sz="1600"/>
          </a:p>
        </p:txBody>
      </p:sp>
      <p:pic>
        <p:nvPicPr>
          <p:cNvPr id="7172" name="Picture 4" descr="Quantum timeline: 2015-2035 [78] | Download Scientific Diagram">
            <a:extLst>
              <a:ext uri="{FF2B5EF4-FFF2-40B4-BE49-F238E27FC236}">
                <a16:creationId xmlns:a16="http://schemas.microsoft.com/office/drawing/2014/main" id="{DDBD36EA-A9AC-330A-CEBA-628DC95B6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5256" y="164432"/>
            <a:ext cx="4896851" cy="652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1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Brief History of Quantum Computing | by QUANTUMPEDIA - The Quantum  Encyclopedia | Medium">
            <a:extLst>
              <a:ext uri="{FF2B5EF4-FFF2-40B4-BE49-F238E27FC236}">
                <a16:creationId xmlns:a16="http://schemas.microsoft.com/office/drawing/2014/main" id="{BECCEF5D-2989-10D0-883F-C201DC94B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85" y="731762"/>
            <a:ext cx="11122629" cy="53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9" name="Rectangle 5128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342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6D80F7-D3D7-0ADF-5323-4326B1D8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s-ES_tradnl" sz="2200"/>
              <a:t>Tamaño del mercado y perspectivas de crecimiento para los próximos 5 años.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DC263-03FB-1897-7B6E-D05F5047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CL" sz="1700" b="0" i="0" u="none" strike="noStrike">
                <a:effectLst/>
                <a:latin typeface="Söhne"/>
              </a:rPr>
              <a:t>Se proyecta un crecimiento significativo en el tamaño del mercado de la tecnología cuántica, con tasas de crecimiento anual compuesto del 32,1% al 36,89%.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1700" b="0" i="0" u="none" strike="noStrike">
                <a:effectLst/>
                <a:latin typeface="Söhne"/>
              </a:rPr>
              <a:t>Las proyecciones indican un potencial transformador para la industria y una contribución significativa al crecimiento económico en los próximos años.</a:t>
            </a:r>
          </a:p>
          <a:p>
            <a:endParaRPr lang="es-ES_tradnl" sz="1700"/>
          </a:p>
        </p:txBody>
      </p:sp>
      <p:pic>
        <p:nvPicPr>
          <p:cNvPr id="6" name="Picture 2" descr="Overview of Quantum Initiatives Worldwide 2023 - Qureca">
            <a:extLst>
              <a:ext uri="{FF2B5EF4-FFF2-40B4-BE49-F238E27FC236}">
                <a16:creationId xmlns:a16="http://schemas.microsoft.com/office/drawing/2014/main" id="{6B5C57B1-DC72-DEBF-EA78-6464D889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23825"/>
            <a:ext cx="6922008" cy="391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23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81 Quantum Computing Companies: An Ultimate 2023 List, 52% OFF">
            <a:extLst>
              <a:ext uri="{FF2B5EF4-FFF2-40B4-BE49-F238E27FC236}">
                <a16:creationId xmlns:a16="http://schemas.microsoft.com/office/drawing/2014/main" id="{D657EFE1-20F7-0D83-FEF0-9E7406204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1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73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046DD9-7B8C-5515-5470-EA1F9CCCD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000"/>
              <a:t>Principales jugadores en el mercado y sus respectivas ofertas.</a:t>
            </a:r>
            <a:br>
              <a:rPr lang="es-ES_tradnl" sz="3000"/>
            </a:br>
            <a:endParaRPr lang="es-ES_tradnl" sz="3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5425321-9A46-8B21-9B66-5EE23FB407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873240"/>
              </p:ext>
            </p:extLst>
          </p:nvPr>
        </p:nvGraphicFramePr>
        <p:xfrm>
          <a:off x="827922" y="2145536"/>
          <a:ext cx="1042416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upo 3">
            <a:extLst>
              <a:ext uri="{FF2B5EF4-FFF2-40B4-BE49-F238E27FC236}">
                <a16:creationId xmlns:a16="http://schemas.microsoft.com/office/drawing/2014/main" id="{38C7A9B3-4EA1-495A-108E-3735C868428D}"/>
              </a:ext>
            </a:extLst>
          </p:cNvPr>
          <p:cNvGrpSpPr/>
          <p:nvPr/>
        </p:nvGrpSpPr>
        <p:grpSpPr>
          <a:xfrm>
            <a:off x="3780664" y="5772094"/>
            <a:ext cx="4627624" cy="2171812"/>
            <a:chOff x="9372663" y="1078054"/>
            <a:chExt cx="1139062" cy="217181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F5625B8-7FEE-08E5-5059-E8D0B6E5D021}"/>
                </a:ext>
              </a:extLst>
            </p:cNvPr>
            <p:cNvSpPr/>
            <p:nvPr/>
          </p:nvSpPr>
          <p:spPr>
            <a:xfrm>
              <a:off x="9372663" y="1078054"/>
              <a:ext cx="1139062" cy="21718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_tradnl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B21DDDB-BE48-DDFE-DD56-EE602848F1EC}"/>
                </a:ext>
              </a:extLst>
            </p:cNvPr>
            <p:cNvSpPr txBox="1"/>
            <p:nvPr/>
          </p:nvSpPr>
          <p:spPr>
            <a:xfrm>
              <a:off x="9372663" y="1078054"/>
              <a:ext cx="1139062" cy="21718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s-CL" sz="1400" b="0" i="0" kern="1200" dirty="0"/>
                <a:t>Estas empresas están desarrollando hardware, software y servicios para impulsar la adopción y la innovación en el campo.</a:t>
              </a: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533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8AEB8-0C6E-CBC6-0339-5C92B639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Principales proveedores y conferencias en la industria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184C8-D843-6F85-9BDA-5A28A3660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L" b="0" i="0" u="none" strike="noStrike" dirty="0">
                <a:solidFill>
                  <a:srgbClr val="0D0D0D"/>
                </a:solidFill>
                <a:effectLst/>
                <a:latin typeface="Söhne"/>
              </a:rPr>
              <a:t>Principales proveedores:</a:t>
            </a:r>
          </a:p>
          <a:p>
            <a:pPr marL="0" indent="0" algn="l">
              <a:buNone/>
            </a:pPr>
            <a:endParaRPr lang="es-CL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s-CL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s-ES_tradnl" dirty="0"/>
              <a:t>Principales conferencias de Quantum </a:t>
            </a:r>
            <a:r>
              <a:rPr lang="es-ES_tradnl" dirty="0" err="1"/>
              <a:t>Tech</a:t>
            </a:r>
            <a:r>
              <a:rPr lang="es-ES_tradnl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 err="1"/>
              <a:t>Pasqal</a:t>
            </a:r>
            <a:r>
              <a:rPr lang="es-ES_tradnl" dirty="0"/>
              <a:t> 2024: </a:t>
            </a:r>
            <a:r>
              <a:rPr lang="es-ES_tradnl" dirty="0" err="1"/>
              <a:t>Roadmap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-Quantum </a:t>
            </a:r>
            <a:r>
              <a:rPr lang="es-ES_tradnl" dirty="0" err="1"/>
              <a:t>Readiness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a </a:t>
            </a:r>
            <a:r>
              <a:rPr lang="es-ES_tradnl" dirty="0" err="1"/>
              <a:t>Fulll-Stack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 &amp; Transformative Use Cases. </a:t>
            </a:r>
            <a:r>
              <a:rPr lang="es-ES_tradnl" dirty="0" err="1"/>
              <a:t>Webinar</a:t>
            </a:r>
            <a:r>
              <a:rPr lang="es-ES_tradnl" dirty="0"/>
              <a:t> March 12.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Global Quantum </a:t>
            </a:r>
            <a:r>
              <a:rPr lang="es-ES_tradnl" dirty="0" err="1"/>
              <a:t>Symposium</a:t>
            </a:r>
            <a:r>
              <a:rPr lang="es-ES_tradnl" dirty="0"/>
              <a:t> 2024 March 18-20, </a:t>
            </a:r>
            <a:r>
              <a:rPr lang="es-ES_tradnl" dirty="0" err="1"/>
              <a:t>Basel</a:t>
            </a:r>
            <a:r>
              <a:rPr lang="es-ES_tradnl" dirty="0"/>
              <a:t>, </a:t>
            </a:r>
            <a:r>
              <a:rPr lang="es-ES_tradnl" dirty="0" err="1"/>
              <a:t>Switzerland</a:t>
            </a:r>
            <a:r>
              <a:rPr lang="es-ES_tradnl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Quantum Technologies </a:t>
            </a:r>
            <a:r>
              <a:rPr lang="es-ES_tradnl" dirty="0" err="1"/>
              <a:t>Conference</a:t>
            </a:r>
            <a:r>
              <a:rPr lang="es-ES_tradnl" dirty="0"/>
              <a:t> </a:t>
            </a:r>
            <a:r>
              <a:rPr lang="es-ES_tradnl" dirty="0" err="1"/>
              <a:t>Brussels</a:t>
            </a:r>
            <a:r>
              <a:rPr lang="es-ES_tradnl" dirty="0"/>
              <a:t> March 22, 2024.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5th PQC </a:t>
            </a:r>
            <a:r>
              <a:rPr lang="es-ES_tradnl" dirty="0" err="1"/>
              <a:t>Standardization</a:t>
            </a:r>
            <a:r>
              <a:rPr lang="es-ES_tradnl" dirty="0"/>
              <a:t> </a:t>
            </a:r>
            <a:r>
              <a:rPr lang="es-ES_tradnl" dirty="0" err="1"/>
              <a:t>Conference</a:t>
            </a:r>
            <a:r>
              <a:rPr lang="es-ES_tradnl" dirty="0"/>
              <a:t>, April 10-12 2024, Hilton Washington DC.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3rd Quantum Computing </a:t>
            </a:r>
            <a:r>
              <a:rPr lang="es-ES_tradnl" dirty="0" err="1"/>
              <a:t>Theory</a:t>
            </a:r>
            <a:r>
              <a:rPr lang="es-ES_tradnl" dirty="0"/>
              <a:t> in </a:t>
            </a:r>
            <a:r>
              <a:rPr lang="es-ES_tradnl" dirty="0" err="1"/>
              <a:t>Practice</a:t>
            </a:r>
            <a:r>
              <a:rPr lang="es-ES_tradnl" dirty="0"/>
              <a:t> workshop April 16-18 2024.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A509C6A-8980-4A47-3633-AC30B76EF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25" y="2103437"/>
            <a:ext cx="261167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zure Tecnología | Rootstack">
            <a:extLst>
              <a:ext uri="{FF2B5EF4-FFF2-40B4-BE49-F238E27FC236}">
                <a16:creationId xmlns:a16="http://schemas.microsoft.com/office/drawing/2014/main" id="{004B110E-D618-FF80-EB96-6E368FFA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529" y="2103437"/>
            <a:ext cx="1690782" cy="105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Quantum Tech: Innovations with Amazon BraKet | by Suman Kumar Roy | Medium">
            <a:extLst>
              <a:ext uri="{FF2B5EF4-FFF2-40B4-BE49-F238E27FC236}">
                <a16:creationId xmlns:a16="http://schemas.microsoft.com/office/drawing/2014/main" id="{36E7A783-2A1F-4776-195F-94CE18F6D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90" y="1825625"/>
            <a:ext cx="1747250" cy="15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Qué parte protege Alibaba Cloud y cuál protege el Equipo - Jesus Cuesta">
            <a:extLst>
              <a:ext uri="{FF2B5EF4-FFF2-40B4-BE49-F238E27FC236}">
                <a16:creationId xmlns:a16="http://schemas.microsoft.com/office/drawing/2014/main" id="{3D6C482C-49C8-9F60-028E-01E5B62D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038" y="1853646"/>
            <a:ext cx="2928737" cy="15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2551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415</Words>
  <Application>Microsoft Macintosh PowerPoint</Application>
  <PresentationFormat>Panorámica</PresentationFormat>
  <Paragraphs>58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Söhne</vt:lpstr>
      <vt:lpstr>Tema de Office</vt:lpstr>
      <vt:lpstr>Tecnología Cuántica</vt:lpstr>
      <vt:lpstr>Breve descripción y principales usos.</vt:lpstr>
      <vt:lpstr>Presentación de PowerPoint</vt:lpstr>
      <vt:lpstr>Estado actual y posibles tendencias futuras.</vt:lpstr>
      <vt:lpstr>Presentación de PowerPoint</vt:lpstr>
      <vt:lpstr>Tamaño del mercado y perspectivas de crecimiento para los próximos 5 años.</vt:lpstr>
      <vt:lpstr>Presentación de PowerPoint</vt:lpstr>
      <vt:lpstr>Principales jugadores en el mercado y sus respectivas ofertas. </vt:lpstr>
      <vt:lpstr>Principales proveedores y conferencias en la industria </vt:lpstr>
      <vt:lpstr>Posible value network para crecer una organización en el mercado.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Tecnología Cuántica</dc:title>
  <dc:creator>nicole casanova</dc:creator>
  <cp:lastModifiedBy>nicole casanova</cp:lastModifiedBy>
  <cp:revision>1</cp:revision>
  <dcterms:created xsi:type="dcterms:W3CDTF">2024-03-08T17:56:48Z</dcterms:created>
  <dcterms:modified xsi:type="dcterms:W3CDTF">2024-03-08T20:04:19Z</dcterms:modified>
</cp:coreProperties>
</file>